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3" r:id="rId2"/>
    <p:sldId id="256" r:id="rId3"/>
    <p:sldId id="257" r:id="rId4"/>
    <p:sldId id="258" r:id="rId5"/>
    <p:sldId id="259" r:id="rId6"/>
    <p:sldId id="260" r:id="rId7"/>
    <p:sldId id="261" r:id="rId8"/>
    <p:sldId id="262"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3907" autoAdjust="0"/>
  </p:normalViewPr>
  <p:slideViewPr>
    <p:cSldViewPr>
      <p:cViewPr varScale="1">
        <p:scale>
          <a:sx n="65" d="100"/>
          <a:sy n="65" d="100"/>
        </p:scale>
        <p:origin x="-1452"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4E105BE-01AC-490B-9D8D-32F92E047E01}" type="datetimeFigureOut">
              <a:rPr lang="en-US" smtClean="0"/>
              <a:t>3/24/2020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051230-0D37-45B0-B3F5-ADE6EE2CF9F8}"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E105BE-01AC-490B-9D8D-32F92E047E01}" type="datetimeFigureOut">
              <a:rPr lang="en-US" smtClean="0"/>
              <a:t>3/24/2020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051230-0D37-45B0-B3F5-ADE6EE2CF9F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E105BE-01AC-490B-9D8D-32F92E047E01}" type="datetimeFigureOut">
              <a:rPr lang="en-US" smtClean="0"/>
              <a:t>3/24/2020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051230-0D37-45B0-B3F5-ADE6EE2CF9F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E105BE-01AC-490B-9D8D-32F92E047E01}" type="datetimeFigureOut">
              <a:rPr lang="en-US" smtClean="0"/>
              <a:t>3/24/2020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051230-0D37-45B0-B3F5-ADE6EE2CF9F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4E105BE-01AC-490B-9D8D-32F92E047E01}" type="datetimeFigureOut">
              <a:rPr lang="en-US" smtClean="0"/>
              <a:t>3/24/2020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051230-0D37-45B0-B3F5-ADE6EE2CF9F8}"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4E105BE-01AC-490B-9D8D-32F92E047E01}" type="datetimeFigureOut">
              <a:rPr lang="en-US" smtClean="0"/>
              <a:t>3/24/2020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051230-0D37-45B0-B3F5-ADE6EE2CF9F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4E105BE-01AC-490B-9D8D-32F92E047E01}" type="datetimeFigureOut">
              <a:rPr lang="en-US" smtClean="0"/>
              <a:t>3/24/2020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2051230-0D37-45B0-B3F5-ADE6EE2CF9F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4E105BE-01AC-490B-9D8D-32F92E047E01}" type="datetimeFigureOut">
              <a:rPr lang="en-US" smtClean="0"/>
              <a:t>3/24/2020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2051230-0D37-45B0-B3F5-ADE6EE2CF9F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E105BE-01AC-490B-9D8D-32F92E047E01}" type="datetimeFigureOut">
              <a:rPr lang="en-US" smtClean="0"/>
              <a:t>3/24/2020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2051230-0D37-45B0-B3F5-ADE6EE2CF9F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E105BE-01AC-490B-9D8D-32F92E047E01}" type="datetimeFigureOut">
              <a:rPr lang="en-US" smtClean="0"/>
              <a:t>3/24/2020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051230-0D37-45B0-B3F5-ADE6EE2CF9F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E105BE-01AC-490B-9D8D-32F92E047E01}" type="datetimeFigureOut">
              <a:rPr lang="en-US" smtClean="0"/>
              <a:t>3/24/2020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051230-0D37-45B0-B3F5-ADE6EE2CF9F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E105BE-01AC-490B-9D8D-32F92E047E01}" type="datetimeFigureOut">
              <a:rPr lang="en-US" smtClean="0"/>
              <a:t>3/24/2020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051230-0D37-45B0-B3F5-ADE6EE2CF9F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990600"/>
            <a:ext cx="8382000" cy="3886199"/>
          </a:xfrm>
        </p:spPr>
        <p:txBody>
          <a:bodyPr>
            <a:normAutofit/>
          </a:bodyPr>
          <a:lstStyle/>
          <a:p>
            <a:r>
              <a:rPr lang="en-US" b="1" dirty="0" err="1" smtClean="0">
                <a:solidFill>
                  <a:srgbClr val="C00000"/>
                </a:solidFill>
                <a:latin typeface="Times New Roman" pitchFamily="18" charset="0"/>
                <a:cs typeface="Times New Roman" pitchFamily="18" charset="0"/>
              </a:rPr>
              <a:t>Một</a:t>
            </a:r>
            <a:r>
              <a:rPr lang="en-US" b="1" dirty="0" smtClean="0">
                <a:solidFill>
                  <a:srgbClr val="C00000"/>
                </a:solidFill>
                <a:latin typeface="Times New Roman" pitchFamily="18" charset="0"/>
                <a:cs typeface="Times New Roman" pitchFamily="18" charset="0"/>
              </a:rPr>
              <a:t> </a:t>
            </a:r>
            <a:r>
              <a:rPr lang="en-US" b="1" dirty="0" err="1" smtClean="0">
                <a:solidFill>
                  <a:srgbClr val="C00000"/>
                </a:solidFill>
                <a:latin typeface="Times New Roman" pitchFamily="18" charset="0"/>
                <a:cs typeface="Times New Roman" pitchFamily="18" charset="0"/>
              </a:rPr>
              <a:t>số</a:t>
            </a:r>
            <a:r>
              <a:rPr lang="en-US" b="1" dirty="0" smtClean="0">
                <a:solidFill>
                  <a:srgbClr val="C00000"/>
                </a:solidFill>
                <a:latin typeface="Times New Roman" pitchFamily="18" charset="0"/>
                <a:cs typeface="Times New Roman" pitchFamily="18" charset="0"/>
              </a:rPr>
              <a:t> </a:t>
            </a:r>
            <a:r>
              <a:rPr lang="en-US" b="1" dirty="0" err="1" smtClean="0">
                <a:solidFill>
                  <a:srgbClr val="C00000"/>
                </a:solidFill>
                <a:latin typeface="Times New Roman" pitchFamily="18" charset="0"/>
                <a:cs typeface="Times New Roman" pitchFamily="18" charset="0"/>
              </a:rPr>
              <a:t>hỉnh</a:t>
            </a:r>
            <a:r>
              <a:rPr lang="en-US" b="1" dirty="0" smtClean="0">
                <a:solidFill>
                  <a:srgbClr val="C00000"/>
                </a:solidFill>
                <a:latin typeface="Times New Roman" pitchFamily="18" charset="0"/>
                <a:cs typeface="Times New Roman" pitchFamily="18" charset="0"/>
              </a:rPr>
              <a:t> </a:t>
            </a:r>
            <a:r>
              <a:rPr lang="en-US" b="1" dirty="0" err="1" smtClean="0">
                <a:solidFill>
                  <a:srgbClr val="C00000"/>
                </a:solidFill>
                <a:latin typeface="Times New Roman" pitchFamily="18" charset="0"/>
                <a:cs typeface="Times New Roman" pitchFamily="18" charset="0"/>
              </a:rPr>
              <a:t>ảnh</a:t>
            </a:r>
            <a:r>
              <a:rPr lang="en-US" b="1" dirty="0" smtClean="0">
                <a:solidFill>
                  <a:srgbClr val="C00000"/>
                </a:solidFill>
                <a:latin typeface="Times New Roman" pitchFamily="18" charset="0"/>
                <a:cs typeface="Times New Roman" pitchFamily="18" charset="0"/>
              </a:rPr>
              <a:t> </a:t>
            </a:r>
            <a:r>
              <a:rPr lang="en-US" b="1" dirty="0" err="1" smtClean="0">
                <a:solidFill>
                  <a:srgbClr val="C00000"/>
                </a:solidFill>
                <a:latin typeface="Times New Roman" pitchFamily="18" charset="0"/>
                <a:cs typeface="Times New Roman" pitchFamily="18" charset="0"/>
              </a:rPr>
              <a:t>thực</a:t>
            </a:r>
            <a:r>
              <a:rPr lang="en-US" b="1" dirty="0" smtClean="0">
                <a:solidFill>
                  <a:srgbClr val="C00000"/>
                </a:solidFill>
                <a:latin typeface="Times New Roman" pitchFamily="18" charset="0"/>
                <a:cs typeface="Times New Roman" pitchFamily="18" charset="0"/>
              </a:rPr>
              <a:t> </a:t>
            </a:r>
            <a:r>
              <a:rPr lang="en-US" b="1" dirty="0" err="1" smtClean="0">
                <a:solidFill>
                  <a:srgbClr val="C00000"/>
                </a:solidFill>
                <a:latin typeface="Times New Roman" pitchFamily="18" charset="0"/>
                <a:cs typeface="Times New Roman" pitchFamily="18" charset="0"/>
              </a:rPr>
              <a:t>tế</a:t>
            </a:r>
            <a:r>
              <a:rPr lang="en-US" b="1" dirty="0" smtClean="0">
                <a:solidFill>
                  <a:srgbClr val="C00000"/>
                </a:solidFill>
                <a:latin typeface="Times New Roman" pitchFamily="18" charset="0"/>
                <a:cs typeface="Times New Roman" pitchFamily="18" charset="0"/>
              </a:rPr>
              <a:t> </a:t>
            </a:r>
            <a:r>
              <a:rPr lang="en-US" b="1" dirty="0" err="1" smtClean="0">
                <a:solidFill>
                  <a:srgbClr val="C00000"/>
                </a:solidFill>
                <a:latin typeface="Times New Roman" pitchFamily="18" charset="0"/>
                <a:cs typeface="Times New Roman" pitchFamily="18" charset="0"/>
              </a:rPr>
              <a:t>về</a:t>
            </a:r>
            <a:r>
              <a:rPr lang="en-US" b="1" dirty="0" smtClean="0">
                <a:solidFill>
                  <a:srgbClr val="C00000"/>
                </a:solidFill>
                <a:latin typeface="Times New Roman" pitchFamily="18" charset="0"/>
                <a:cs typeface="Times New Roman" pitchFamily="18" charset="0"/>
              </a:rPr>
              <a:t> </a:t>
            </a:r>
            <a:r>
              <a:rPr lang="en-US" b="1" dirty="0" err="1" smtClean="0">
                <a:solidFill>
                  <a:srgbClr val="C00000"/>
                </a:solidFill>
                <a:latin typeface="Times New Roman" pitchFamily="18" charset="0"/>
                <a:cs typeface="Times New Roman" pitchFamily="18" charset="0"/>
              </a:rPr>
              <a:t>phân</a:t>
            </a:r>
            <a:r>
              <a:rPr lang="en-US" b="1" dirty="0" smtClean="0">
                <a:solidFill>
                  <a:srgbClr val="C00000"/>
                </a:solidFill>
                <a:latin typeface="Times New Roman" pitchFamily="18" charset="0"/>
                <a:cs typeface="Times New Roman" pitchFamily="18" charset="0"/>
              </a:rPr>
              <a:t> </a:t>
            </a:r>
            <a:r>
              <a:rPr lang="en-US" b="1" dirty="0" err="1" smtClean="0">
                <a:solidFill>
                  <a:srgbClr val="C00000"/>
                </a:solidFill>
                <a:latin typeface="Times New Roman" pitchFamily="18" charset="0"/>
                <a:cs typeface="Times New Roman" pitchFamily="18" charset="0"/>
              </a:rPr>
              <a:t>luồng</a:t>
            </a:r>
            <a:r>
              <a:rPr lang="en-US" b="1" dirty="0" smtClean="0">
                <a:solidFill>
                  <a:srgbClr val="C00000"/>
                </a:solidFill>
                <a:latin typeface="Times New Roman" pitchFamily="18" charset="0"/>
                <a:cs typeface="Times New Roman" pitchFamily="18" charset="0"/>
              </a:rPr>
              <a:t>, </a:t>
            </a:r>
            <a:r>
              <a:rPr lang="en-US" b="1" dirty="0" err="1" smtClean="0">
                <a:solidFill>
                  <a:srgbClr val="C00000"/>
                </a:solidFill>
                <a:latin typeface="Times New Roman" pitchFamily="18" charset="0"/>
                <a:cs typeface="Times New Roman" pitchFamily="18" charset="0"/>
              </a:rPr>
              <a:t>bố</a:t>
            </a:r>
            <a:r>
              <a:rPr lang="en-US" b="1" dirty="0" smtClean="0">
                <a:solidFill>
                  <a:srgbClr val="C00000"/>
                </a:solidFill>
                <a:latin typeface="Times New Roman" pitchFamily="18" charset="0"/>
                <a:cs typeface="Times New Roman" pitchFamily="18" charset="0"/>
              </a:rPr>
              <a:t> </a:t>
            </a:r>
            <a:r>
              <a:rPr lang="en-US" b="1" dirty="0" err="1" smtClean="0">
                <a:solidFill>
                  <a:srgbClr val="C00000"/>
                </a:solidFill>
                <a:latin typeface="Times New Roman" pitchFamily="18" charset="0"/>
                <a:cs typeface="Times New Roman" pitchFamily="18" charset="0"/>
              </a:rPr>
              <a:t>trí</a:t>
            </a:r>
            <a:r>
              <a:rPr lang="en-US" b="1" dirty="0" smtClean="0">
                <a:solidFill>
                  <a:srgbClr val="C00000"/>
                </a:solidFill>
                <a:latin typeface="Times New Roman" pitchFamily="18" charset="0"/>
                <a:cs typeface="Times New Roman" pitchFamily="18" charset="0"/>
              </a:rPr>
              <a:t> </a:t>
            </a:r>
            <a:r>
              <a:rPr lang="en-US" b="1" dirty="0" err="1" smtClean="0">
                <a:solidFill>
                  <a:srgbClr val="C00000"/>
                </a:solidFill>
                <a:latin typeface="Times New Roman" pitchFamily="18" charset="0"/>
                <a:cs typeface="Times New Roman" pitchFamily="18" charset="0"/>
              </a:rPr>
              <a:t>khu</a:t>
            </a:r>
            <a:r>
              <a:rPr lang="en-US" b="1" dirty="0" smtClean="0">
                <a:solidFill>
                  <a:srgbClr val="C00000"/>
                </a:solidFill>
                <a:latin typeface="Times New Roman" pitchFamily="18" charset="0"/>
                <a:cs typeface="Times New Roman" pitchFamily="18" charset="0"/>
              </a:rPr>
              <a:t> </a:t>
            </a:r>
            <a:r>
              <a:rPr lang="en-US" b="1" dirty="0" err="1" smtClean="0">
                <a:solidFill>
                  <a:srgbClr val="C00000"/>
                </a:solidFill>
                <a:latin typeface="Times New Roman" pitchFamily="18" charset="0"/>
                <a:cs typeface="Times New Roman" pitchFamily="18" charset="0"/>
              </a:rPr>
              <a:t>vực</a:t>
            </a:r>
            <a:r>
              <a:rPr lang="en-US" b="1" dirty="0" smtClean="0">
                <a:solidFill>
                  <a:srgbClr val="C00000"/>
                </a:solidFill>
                <a:latin typeface="Times New Roman" pitchFamily="18" charset="0"/>
                <a:cs typeface="Times New Roman" pitchFamily="18" charset="0"/>
              </a:rPr>
              <a:t> </a:t>
            </a:r>
            <a:r>
              <a:rPr lang="en-US" b="1" dirty="0" err="1" smtClean="0">
                <a:solidFill>
                  <a:srgbClr val="C00000"/>
                </a:solidFill>
                <a:latin typeface="Times New Roman" pitchFamily="18" charset="0"/>
                <a:cs typeface="Times New Roman" pitchFamily="18" charset="0"/>
              </a:rPr>
              <a:t>cách</a:t>
            </a:r>
            <a:r>
              <a:rPr lang="en-US" b="1" dirty="0" smtClean="0">
                <a:solidFill>
                  <a:srgbClr val="C00000"/>
                </a:solidFill>
                <a:latin typeface="Times New Roman" pitchFamily="18" charset="0"/>
                <a:cs typeface="Times New Roman" pitchFamily="18" charset="0"/>
              </a:rPr>
              <a:t> </a:t>
            </a:r>
            <a:r>
              <a:rPr lang="en-US" b="1" dirty="0" err="1" smtClean="0">
                <a:solidFill>
                  <a:srgbClr val="C00000"/>
                </a:solidFill>
                <a:latin typeface="Times New Roman" pitchFamily="18" charset="0"/>
                <a:cs typeface="Times New Roman" pitchFamily="18" charset="0"/>
              </a:rPr>
              <a:t>ly</a:t>
            </a:r>
            <a:r>
              <a:rPr lang="en-US" b="1" dirty="0" smtClean="0">
                <a:solidFill>
                  <a:srgbClr val="C00000"/>
                </a:solidFill>
                <a:latin typeface="Times New Roman" pitchFamily="18" charset="0"/>
                <a:cs typeface="Times New Roman" pitchFamily="18" charset="0"/>
              </a:rPr>
              <a:t> </a:t>
            </a:r>
            <a:br>
              <a:rPr lang="en-US" b="1" dirty="0" smtClean="0">
                <a:solidFill>
                  <a:srgbClr val="C00000"/>
                </a:solidFill>
                <a:latin typeface="Times New Roman" pitchFamily="18" charset="0"/>
                <a:cs typeface="Times New Roman" pitchFamily="18" charset="0"/>
              </a:rPr>
            </a:br>
            <a:r>
              <a:rPr lang="en-US" b="1" dirty="0" err="1" smtClean="0">
                <a:solidFill>
                  <a:srgbClr val="C00000"/>
                </a:solidFill>
                <a:latin typeface="Times New Roman" pitchFamily="18" charset="0"/>
                <a:cs typeface="Times New Roman" pitchFamily="18" charset="0"/>
              </a:rPr>
              <a:t>tại</a:t>
            </a:r>
            <a:r>
              <a:rPr lang="en-US" b="1" dirty="0" smtClean="0">
                <a:solidFill>
                  <a:srgbClr val="C00000"/>
                </a:solidFill>
                <a:latin typeface="Times New Roman" pitchFamily="18" charset="0"/>
                <a:cs typeface="Times New Roman" pitchFamily="18" charset="0"/>
              </a:rPr>
              <a:t> </a:t>
            </a:r>
            <a:r>
              <a:rPr lang="en-US" b="1" dirty="0" err="1" smtClean="0">
                <a:solidFill>
                  <a:srgbClr val="C00000"/>
                </a:solidFill>
                <a:latin typeface="Times New Roman" pitchFamily="18" charset="0"/>
                <a:cs typeface="Times New Roman" pitchFamily="18" charset="0"/>
              </a:rPr>
              <a:t>Trung</a:t>
            </a:r>
            <a:r>
              <a:rPr lang="en-US" b="1" dirty="0" smtClean="0">
                <a:solidFill>
                  <a:srgbClr val="C00000"/>
                </a:solidFill>
                <a:latin typeface="Times New Roman" pitchFamily="18" charset="0"/>
                <a:cs typeface="Times New Roman" pitchFamily="18" charset="0"/>
              </a:rPr>
              <a:t> </a:t>
            </a:r>
            <a:r>
              <a:rPr lang="en-US" b="1" dirty="0" err="1" smtClean="0">
                <a:solidFill>
                  <a:srgbClr val="C00000"/>
                </a:solidFill>
                <a:latin typeface="Times New Roman" pitchFamily="18" charset="0"/>
                <a:cs typeface="Times New Roman" pitchFamily="18" charset="0"/>
              </a:rPr>
              <a:t>tâm</a:t>
            </a:r>
            <a:r>
              <a:rPr lang="en-US" b="1" dirty="0" smtClean="0">
                <a:solidFill>
                  <a:srgbClr val="C00000"/>
                </a:solidFill>
                <a:latin typeface="Times New Roman" pitchFamily="18" charset="0"/>
                <a:cs typeface="Times New Roman" pitchFamily="18" charset="0"/>
              </a:rPr>
              <a:t> y </a:t>
            </a:r>
            <a:r>
              <a:rPr lang="en-US" b="1" dirty="0" err="1" smtClean="0">
                <a:solidFill>
                  <a:srgbClr val="C00000"/>
                </a:solidFill>
                <a:latin typeface="Times New Roman" pitchFamily="18" charset="0"/>
                <a:cs typeface="Times New Roman" pitchFamily="18" charset="0"/>
              </a:rPr>
              <a:t>tế</a:t>
            </a:r>
            <a:r>
              <a:rPr lang="en-US" b="1" dirty="0" smtClean="0">
                <a:solidFill>
                  <a:srgbClr val="C00000"/>
                </a:solidFill>
                <a:latin typeface="Times New Roman" pitchFamily="18" charset="0"/>
                <a:cs typeface="Times New Roman" pitchFamily="18" charset="0"/>
              </a:rPr>
              <a:t> </a:t>
            </a:r>
            <a:r>
              <a:rPr lang="en-US" b="1" dirty="0" err="1" smtClean="0">
                <a:solidFill>
                  <a:srgbClr val="C00000"/>
                </a:solidFill>
                <a:latin typeface="Times New Roman" pitchFamily="18" charset="0"/>
                <a:cs typeface="Times New Roman" pitchFamily="18" charset="0"/>
              </a:rPr>
              <a:t>Quỳ</a:t>
            </a:r>
            <a:r>
              <a:rPr lang="en-US" b="1" dirty="0" smtClean="0">
                <a:solidFill>
                  <a:srgbClr val="C00000"/>
                </a:solidFill>
                <a:latin typeface="Times New Roman" pitchFamily="18" charset="0"/>
                <a:cs typeface="Times New Roman" pitchFamily="18" charset="0"/>
              </a:rPr>
              <a:t> </a:t>
            </a:r>
            <a:r>
              <a:rPr lang="en-US" b="1" dirty="0" err="1" smtClean="0">
                <a:solidFill>
                  <a:srgbClr val="C00000"/>
                </a:solidFill>
                <a:latin typeface="Times New Roman" pitchFamily="18" charset="0"/>
                <a:cs typeface="Times New Roman" pitchFamily="18" charset="0"/>
              </a:rPr>
              <a:t>Châu</a:t>
            </a:r>
            <a:r>
              <a:rPr lang="en-US" b="1" dirty="0" smtClean="0">
                <a:solidFill>
                  <a:srgbClr val="C00000"/>
                </a:solidFill>
                <a:latin typeface="Times New Roman" pitchFamily="18" charset="0"/>
                <a:cs typeface="Times New Roman" pitchFamily="18" charset="0"/>
              </a:rPr>
              <a:t>, </a:t>
            </a:r>
            <a:r>
              <a:rPr lang="en-US" b="1" dirty="0" err="1" smtClean="0">
                <a:solidFill>
                  <a:srgbClr val="C00000"/>
                </a:solidFill>
                <a:latin typeface="Times New Roman" pitchFamily="18" charset="0"/>
                <a:cs typeface="Times New Roman" pitchFamily="18" charset="0"/>
              </a:rPr>
              <a:t>tỉnh</a:t>
            </a:r>
            <a:r>
              <a:rPr lang="en-US" b="1" dirty="0" smtClean="0">
                <a:solidFill>
                  <a:srgbClr val="C00000"/>
                </a:solidFill>
                <a:latin typeface="Times New Roman" pitchFamily="18" charset="0"/>
                <a:cs typeface="Times New Roman" pitchFamily="18" charset="0"/>
              </a:rPr>
              <a:t> </a:t>
            </a:r>
            <a:r>
              <a:rPr lang="en-US" b="1" dirty="0" err="1" smtClean="0">
                <a:solidFill>
                  <a:srgbClr val="C00000"/>
                </a:solidFill>
                <a:latin typeface="Times New Roman" pitchFamily="18" charset="0"/>
                <a:cs typeface="Times New Roman" pitchFamily="18" charset="0"/>
              </a:rPr>
              <a:t>Nghệ</a:t>
            </a:r>
            <a:r>
              <a:rPr lang="en-US" b="1" dirty="0">
                <a:solidFill>
                  <a:srgbClr val="C00000"/>
                </a:solidFill>
                <a:latin typeface="Times New Roman" pitchFamily="18" charset="0"/>
                <a:cs typeface="Times New Roman" pitchFamily="18" charset="0"/>
              </a:rPr>
              <a:t> </a:t>
            </a:r>
            <a:r>
              <a:rPr lang="en-US" b="1" dirty="0" smtClean="0">
                <a:solidFill>
                  <a:srgbClr val="C00000"/>
                </a:solidFill>
                <a:latin typeface="Times New Roman" pitchFamily="18" charset="0"/>
                <a:cs typeface="Times New Roman" pitchFamily="18" charset="0"/>
              </a:rPr>
              <a:t>An</a:t>
            </a:r>
            <a:endParaRPr lang="en-US" b="1" dirty="0">
              <a:solidFill>
                <a:srgbClr val="C00000"/>
              </a:solidFill>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653601" y="609599"/>
            <a:ext cx="7880799" cy="4800601"/>
          </a:xfrm>
          <a:prstGeom prst="rect">
            <a:avLst/>
          </a:prstGeom>
          <a:noFill/>
          <a:ln w="9525">
            <a:noFill/>
            <a:miter lim="800000"/>
            <a:headEnd/>
            <a:tailEnd/>
          </a:ln>
          <a:effectLst/>
        </p:spPr>
      </p:pic>
      <p:sp>
        <p:nvSpPr>
          <p:cNvPr id="5" name="Title 1"/>
          <p:cNvSpPr txBox="1">
            <a:spLocks/>
          </p:cNvSpPr>
          <p:nvPr/>
        </p:nvSpPr>
        <p:spPr>
          <a:xfrm>
            <a:off x="457200" y="5715000"/>
            <a:ext cx="8229600" cy="762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600" b="0" i="0" u="none" strike="noStrike" kern="1200" cap="none" spc="0" normalizeH="0" baseline="0" noProof="0" dirty="0" err="1" smtClean="0">
                <a:ln>
                  <a:noFill/>
                </a:ln>
                <a:solidFill>
                  <a:schemeClr val="tx1"/>
                </a:solidFill>
                <a:effectLst/>
                <a:uLnTx/>
                <a:uFillTx/>
                <a:latin typeface="+mj-lt"/>
                <a:ea typeface="+mj-ea"/>
                <a:cs typeface="+mj-cs"/>
              </a:rPr>
              <a:t>Trung</a:t>
            </a:r>
            <a:r>
              <a:rPr kumimoji="0" lang="en-US" sz="1600" b="0" i="0" u="none" strike="noStrike" kern="1200" cap="none" spc="0" normalizeH="0" baseline="0" noProof="0" dirty="0" smtClean="0">
                <a:ln>
                  <a:noFill/>
                </a:ln>
                <a:solidFill>
                  <a:schemeClr val="tx1"/>
                </a:solidFill>
                <a:effectLst/>
                <a:uLnTx/>
                <a:uFillTx/>
                <a:latin typeface="+mj-lt"/>
                <a:ea typeface="+mj-ea"/>
                <a:cs typeface="+mj-cs"/>
              </a:rPr>
              <a:t> </a:t>
            </a:r>
            <a:r>
              <a:rPr kumimoji="0" lang="en-US" sz="1600" b="0" i="0" u="none" strike="noStrike" kern="1200" cap="none" spc="0" normalizeH="0" baseline="0" noProof="0" dirty="0" err="1" smtClean="0">
                <a:ln>
                  <a:noFill/>
                </a:ln>
                <a:solidFill>
                  <a:schemeClr val="tx1"/>
                </a:solidFill>
                <a:effectLst/>
                <a:uLnTx/>
                <a:uFillTx/>
                <a:latin typeface="+mj-lt"/>
                <a:ea typeface="+mj-ea"/>
                <a:cs typeface="+mj-cs"/>
              </a:rPr>
              <a:t>tâm</a:t>
            </a:r>
            <a:r>
              <a:rPr kumimoji="0" lang="en-US" sz="1600" b="0" i="0" u="none" strike="noStrike" kern="1200" cap="none" spc="0" normalizeH="0" baseline="0" noProof="0" dirty="0" smtClean="0">
                <a:ln>
                  <a:noFill/>
                </a:ln>
                <a:solidFill>
                  <a:schemeClr val="tx1"/>
                </a:solidFill>
                <a:effectLst/>
                <a:uLnTx/>
                <a:uFillTx/>
                <a:latin typeface="+mj-lt"/>
                <a:ea typeface="+mj-ea"/>
                <a:cs typeface="+mj-cs"/>
              </a:rPr>
              <a:t> y </a:t>
            </a:r>
            <a:r>
              <a:rPr kumimoji="0" lang="en-US" sz="1600" b="0" i="0" u="none" strike="noStrike" kern="1200" cap="none" spc="0" normalizeH="0" baseline="0" noProof="0" dirty="0" err="1" smtClean="0">
                <a:ln>
                  <a:noFill/>
                </a:ln>
                <a:solidFill>
                  <a:schemeClr val="tx1"/>
                </a:solidFill>
                <a:effectLst/>
                <a:uLnTx/>
                <a:uFillTx/>
                <a:latin typeface="+mj-lt"/>
                <a:ea typeface="+mj-ea"/>
                <a:cs typeface="+mj-cs"/>
              </a:rPr>
              <a:t>tế</a:t>
            </a:r>
            <a:r>
              <a:rPr kumimoji="0" lang="en-US" sz="1600" b="0" i="0" u="none" strike="noStrike" kern="1200" cap="none" spc="0" normalizeH="0" baseline="0" noProof="0" dirty="0" smtClean="0">
                <a:ln>
                  <a:noFill/>
                </a:ln>
                <a:solidFill>
                  <a:schemeClr val="tx1"/>
                </a:solidFill>
                <a:effectLst/>
                <a:uLnTx/>
                <a:uFillTx/>
                <a:latin typeface="+mj-lt"/>
                <a:ea typeface="+mj-ea"/>
                <a:cs typeface="+mj-cs"/>
              </a:rPr>
              <a:t> </a:t>
            </a:r>
            <a:r>
              <a:rPr kumimoji="0" lang="en-US" sz="1600" b="0" i="0" u="none" strike="noStrike" kern="1200" cap="none" spc="0" normalizeH="0" baseline="0" noProof="0" dirty="0" err="1" smtClean="0">
                <a:ln>
                  <a:noFill/>
                </a:ln>
                <a:solidFill>
                  <a:schemeClr val="tx1"/>
                </a:solidFill>
                <a:effectLst/>
                <a:uLnTx/>
                <a:uFillTx/>
                <a:latin typeface="+mj-lt"/>
                <a:ea typeface="+mj-ea"/>
                <a:cs typeface="+mj-cs"/>
              </a:rPr>
              <a:t>Quỳ</a:t>
            </a:r>
            <a:r>
              <a:rPr kumimoji="0" lang="en-US" sz="1600" b="0" i="0" u="none" strike="noStrike" kern="1200" cap="none" spc="0" normalizeH="0" baseline="0" noProof="0" dirty="0" smtClean="0">
                <a:ln>
                  <a:noFill/>
                </a:ln>
                <a:solidFill>
                  <a:schemeClr val="tx1"/>
                </a:solidFill>
                <a:effectLst/>
                <a:uLnTx/>
                <a:uFillTx/>
                <a:latin typeface="+mj-lt"/>
                <a:ea typeface="+mj-ea"/>
                <a:cs typeface="+mj-cs"/>
              </a:rPr>
              <a:t> </a:t>
            </a:r>
            <a:r>
              <a:rPr kumimoji="0" lang="en-US" sz="1600" b="0" i="0" u="none" strike="noStrike" kern="1200" cap="none" spc="0" normalizeH="0" baseline="0" noProof="0" dirty="0" err="1" smtClean="0">
                <a:ln>
                  <a:noFill/>
                </a:ln>
                <a:solidFill>
                  <a:schemeClr val="tx1"/>
                </a:solidFill>
                <a:effectLst/>
                <a:uLnTx/>
                <a:uFillTx/>
                <a:latin typeface="+mj-lt"/>
                <a:ea typeface="+mj-ea"/>
                <a:cs typeface="+mj-cs"/>
              </a:rPr>
              <a:t>Châu</a:t>
            </a:r>
            <a:r>
              <a:rPr kumimoji="0" lang="en-US" sz="1600" b="0" i="0" u="none" strike="noStrike" kern="1200" cap="none" spc="0" normalizeH="0" baseline="0" noProof="0" dirty="0" smtClean="0">
                <a:ln>
                  <a:noFill/>
                </a:ln>
                <a:solidFill>
                  <a:schemeClr val="tx1"/>
                </a:solidFill>
                <a:effectLst/>
                <a:uLnTx/>
                <a:uFillTx/>
                <a:latin typeface="+mj-lt"/>
                <a:ea typeface="+mj-ea"/>
                <a:cs typeface="+mj-cs"/>
              </a:rPr>
              <a:t>, </a:t>
            </a:r>
            <a:r>
              <a:rPr kumimoji="0" lang="en-US" sz="1600" b="0" i="0" u="none" strike="noStrike" kern="1200" cap="none" spc="0" normalizeH="0" baseline="0" noProof="0" dirty="0" err="1" smtClean="0">
                <a:ln>
                  <a:noFill/>
                </a:ln>
                <a:solidFill>
                  <a:schemeClr val="tx1"/>
                </a:solidFill>
                <a:effectLst/>
                <a:uLnTx/>
                <a:uFillTx/>
                <a:latin typeface="+mj-lt"/>
                <a:ea typeface="+mj-ea"/>
                <a:cs typeface="+mj-cs"/>
              </a:rPr>
              <a:t>tỉnh</a:t>
            </a:r>
            <a:r>
              <a:rPr kumimoji="0" lang="en-US" sz="1600" b="0" i="0" u="none" strike="noStrike" kern="1200" cap="none" spc="0" normalizeH="0" noProof="0" dirty="0" smtClean="0">
                <a:ln>
                  <a:noFill/>
                </a:ln>
                <a:solidFill>
                  <a:schemeClr val="tx1"/>
                </a:solidFill>
                <a:effectLst/>
                <a:uLnTx/>
                <a:uFillTx/>
                <a:latin typeface="+mj-lt"/>
                <a:ea typeface="+mj-ea"/>
                <a:cs typeface="+mj-cs"/>
              </a:rPr>
              <a:t> </a:t>
            </a:r>
            <a:r>
              <a:rPr kumimoji="0" lang="en-US" sz="1600" b="0" i="0" u="none" strike="noStrike" kern="1200" cap="none" spc="0" normalizeH="0" noProof="0" dirty="0" err="1" smtClean="0">
                <a:ln>
                  <a:noFill/>
                </a:ln>
                <a:solidFill>
                  <a:schemeClr val="tx1"/>
                </a:solidFill>
                <a:effectLst/>
                <a:uLnTx/>
                <a:uFillTx/>
                <a:latin typeface="+mj-lt"/>
                <a:ea typeface="+mj-ea"/>
                <a:cs typeface="+mj-cs"/>
              </a:rPr>
              <a:t>Nghệ</a:t>
            </a:r>
            <a:r>
              <a:rPr kumimoji="0" lang="en-US" sz="1600" b="0" i="0" u="none" strike="noStrike" kern="1200" cap="none" spc="0" normalizeH="0" noProof="0" dirty="0" smtClean="0">
                <a:ln>
                  <a:noFill/>
                </a:ln>
                <a:solidFill>
                  <a:schemeClr val="tx1"/>
                </a:solidFill>
                <a:effectLst/>
                <a:uLnTx/>
                <a:uFillTx/>
                <a:latin typeface="+mj-lt"/>
                <a:ea typeface="+mj-ea"/>
                <a:cs typeface="+mj-cs"/>
              </a:rPr>
              <a:t> An</a:t>
            </a:r>
            <a:r>
              <a:rPr kumimoji="0" lang="en-US" sz="1600" b="0" i="0" u="none" strike="noStrike" kern="1200" cap="none" spc="0" normalizeH="0" baseline="0" noProof="0" dirty="0" smtClean="0">
                <a:ln>
                  <a:noFill/>
                </a:ln>
                <a:solidFill>
                  <a:schemeClr val="tx1"/>
                </a:solidFill>
                <a:effectLst/>
                <a:uLnTx/>
                <a:uFillTx/>
                <a:latin typeface="+mj-lt"/>
                <a:ea typeface="+mj-ea"/>
                <a:cs typeface="+mj-cs"/>
              </a:rPr>
              <a:t> </a:t>
            </a:r>
            <a:r>
              <a:rPr kumimoji="0" lang="en-US" sz="1600" b="0" i="0" u="none" strike="noStrike" kern="1200" cap="none" spc="0" normalizeH="0" baseline="0" noProof="0" dirty="0" err="1" smtClean="0">
                <a:ln>
                  <a:noFill/>
                </a:ln>
                <a:solidFill>
                  <a:schemeClr val="tx1"/>
                </a:solidFill>
                <a:effectLst/>
                <a:uLnTx/>
                <a:uFillTx/>
                <a:latin typeface="+mj-lt"/>
                <a:ea typeface="+mj-ea"/>
                <a:cs typeface="+mj-cs"/>
              </a:rPr>
              <a:t>bố</a:t>
            </a:r>
            <a:r>
              <a:rPr kumimoji="0" lang="en-US" sz="1600" b="0" i="0" u="none" strike="noStrike" kern="1200" cap="none" spc="0" normalizeH="0" baseline="0" noProof="0" dirty="0" smtClean="0">
                <a:ln>
                  <a:noFill/>
                </a:ln>
                <a:solidFill>
                  <a:schemeClr val="tx1"/>
                </a:solidFill>
                <a:effectLst/>
                <a:uLnTx/>
                <a:uFillTx/>
                <a:latin typeface="+mj-lt"/>
                <a:ea typeface="+mj-ea"/>
                <a:cs typeface="+mj-cs"/>
              </a:rPr>
              <a:t> </a:t>
            </a:r>
            <a:r>
              <a:rPr kumimoji="0" lang="en-US" sz="1600" b="0" i="0" u="none" strike="noStrike" kern="1200" cap="none" spc="0" normalizeH="0" baseline="0" noProof="0" dirty="0" err="1" smtClean="0">
                <a:ln>
                  <a:noFill/>
                </a:ln>
                <a:solidFill>
                  <a:schemeClr val="tx1"/>
                </a:solidFill>
                <a:effectLst/>
                <a:uLnTx/>
                <a:uFillTx/>
                <a:latin typeface="+mj-lt"/>
                <a:ea typeface="+mj-ea"/>
                <a:cs typeface="+mj-cs"/>
              </a:rPr>
              <a:t>trí</a:t>
            </a:r>
            <a:r>
              <a:rPr kumimoji="0" lang="en-US" sz="1600" b="0" i="0" u="none" strike="noStrike" kern="1200" cap="none" spc="0" normalizeH="0" baseline="0" noProof="0" dirty="0" smtClean="0">
                <a:ln>
                  <a:noFill/>
                </a:ln>
                <a:solidFill>
                  <a:schemeClr val="tx1"/>
                </a:solidFill>
                <a:effectLst/>
                <a:uLnTx/>
                <a:uFillTx/>
                <a:latin typeface="+mj-lt"/>
                <a:ea typeface="+mj-ea"/>
                <a:cs typeface="+mj-cs"/>
              </a:rPr>
              <a:t> </a:t>
            </a:r>
            <a:r>
              <a:rPr kumimoji="0" lang="en-US" sz="1600" b="0" i="0" u="none" strike="noStrike" kern="1200" cap="none" spc="0" normalizeH="0" baseline="0" noProof="0" dirty="0" err="1" smtClean="0">
                <a:ln>
                  <a:noFill/>
                </a:ln>
                <a:solidFill>
                  <a:schemeClr val="tx1"/>
                </a:solidFill>
                <a:effectLst/>
                <a:uLnTx/>
                <a:uFillTx/>
                <a:latin typeface="+mj-lt"/>
                <a:ea typeface="+mj-ea"/>
                <a:cs typeface="+mj-cs"/>
              </a:rPr>
              <a:t>khu</a:t>
            </a:r>
            <a:r>
              <a:rPr kumimoji="0" lang="en-US" sz="1600" b="0" i="0" u="none" strike="noStrike" kern="1200" cap="none" spc="0" normalizeH="0" baseline="0" noProof="0" dirty="0" smtClean="0">
                <a:ln>
                  <a:noFill/>
                </a:ln>
                <a:solidFill>
                  <a:schemeClr val="tx1"/>
                </a:solidFill>
                <a:effectLst/>
                <a:uLnTx/>
                <a:uFillTx/>
                <a:latin typeface="+mj-lt"/>
                <a:ea typeface="+mj-ea"/>
                <a:cs typeface="+mj-cs"/>
              </a:rPr>
              <a:t> </a:t>
            </a:r>
            <a:r>
              <a:rPr kumimoji="0" lang="en-US" sz="1600" b="0" i="0" u="none" strike="noStrike" kern="1200" cap="none" spc="0" normalizeH="0" baseline="0" noProof="0" dirty="0" err="1" smtClean="0">
                <a:ln>
                  <a:noFill/>
                </a:ln>
                <a:solidFill>
                  <a:schemeClr val="tx1"/>
                </a:solidFill>
                <a:effectLst/>
                <a:uLnTx/>
                <a:uFillTx/>
                <a:latin typeface="+mj-lt"/>
                <a:ea typeface="+mj-ea"/>
                <a:cs typeface="+mj-cs"/>
              </a:rPr>
              <a:t>vực</a:t>
            </a:r>
            <a:r>
              <a:rPr kumimoji="0" lang="en-US" sz="1600" b="0" i="0" u="none" strike="noStrike" kern="1200" cap="none" spc="0" normalizeH="0" baseline="0" noProof="0" dirty="0" smtClean="0">
                <a:ln>
                  <a:noFill/>
                </a:ln>
                <a:solidFill>
                  <a:schemeClr val="tx1"/>
                </a:solidFill>
                <a:effectLst/>
                <a:uLnTx/>
                <a:uFillTx/>
                <a:latin typeface="+mj-lt"/>
                <a:ea typeface="+mj-ea"/>
                <a:cs typeface="+mj-cs"/>
              </a:rPr>
              <a:t> </a:t>
            </a:r>
            <a:r>
              <a:rPr kumimoji="0" lang="en-US" sz="1600" b="0" i="0" u="none" strike="noStrike" kern="1200" cap="none" spc="0" normalizeH="0" baseline="0" noProof="0" dirty="0" err="1" smtClean="0">
                <a:ln>
                  <a:noFill/>
                </a:ln>
                <a:solidFill>
                  <a:schemeClr val="tx1"/>
                </a:solidFill>
                <a:effectLst/>
                <a:uLnTx/>
                <a:uFillTx/>
                <a:latin typeface="+mj-lt"/>
                <a:ea typeface="+mj-ea"/>
                <a:cs typeface="+mj-cs"/>
              </a:rPr>
              <a:t>sàng</a:t>
            </a:r>
            <a:r>
              <a:rPr kumimoji="0" lang="en-US" sz="1600" b="0" i="0" u="none" strike="noStrike" kern="1200" cap="none" spc="0" normalizeH="0" baseline="0" noProof="0" dirty="0" smtClean="0">
                <a:ln>
                  <a:noFill/>
                </a:ln>
                <a:solidFill>
                  <a:schemeClr val="tx1"/>
                </a:solidFill>
                <a:effectLst/>
                <a:uLnTx/>
                <a:uFillTx/>
                <a:latin typeface="+mj-lt"/>
                <a:ea typeface="+mj-ea"/>
                <a:cs typeface="+mj-cs"/>
              </a:rPr>
              <a:t> </a:t>
            </a:r>
            <a:r>
              <a:rPr kumimoji="0" lang="en-US" sz="1600" b="0" i="0" u="none" strike="noStrike" kern="1200" cap="none" spc="0" normalizeH="0" baseline="0" noProof="0" dirty="0" err="1" smtClean="0">
                <a:ln>
                  <a:noFill/>
                </a:ln>
                <a:solidFill>
                  <a:schemeClr val="tx1"/>
                </a:solidFill>
                <a:effectLst/>
                <a:uLnTx/>
                <a:uFillTx/>
                <a:latin typeface="+mj-lt"/>
                <a:ea typeface="+mj-ea"/>
                <a:cs typeface="+mj-cs"/>
              </a:rPr>
              <a:t>lọc</a:t>
            </a:r>
            <a:r>
              <a:rPr kumimoji="0" lang="en-US" sz="1600" b="0" i="0" u="none" strike="noStrike" kern="1200" cap="none" spc="0" normalizeH="0" baseline="0" noProof="0" dirty="0" smtClean="0">
                <a:ln>
                  <a:noFill/>
                </a:ln>
                <a:solidFill>
                  <a:schemeClr val="tx1"/>
                </a:solidFill>
                <a:effectLst/>
                <a:uLnTx/>
                <a:uFillTx/>
                <a:latin typeface="+mj-lt"/>
                <a:ea typeface="+mj-ea"/>
                <a:cs typeface="+mj-cs"/>
              </a:rPr>
              <a:t>, </a:t>
            </a:r>
            <a:r>
              <a:rPr kumimoji="0" lang="en-US" sz="1600" b="0" i="0" u="none" strike="noStrike" kern="1200" cap="none" spc="0" normalizeH="0" baseline="0" noProof="0" dirty="0" err="1" smtClean="0">
                <a:ln>
                  <a:noFill/>
                </a:ln>
                <a:solidFill>
                  <a:schemeClr val="tx1"/>
                </a:solidFill>
                <a:effectLst/>
                <a:uLnTx/>
                <a:uFillTx/>
                <a:latin typeface="+mj-lt"/>
                <a:ea typeface="+mj-ea"/>
                <a:cs typeface="+mj-cs"/>
              </a:rPr>
              <a:t>phân</a:t>
            </a:r>
            <a:r>
              <a:rPr kumimoji="0" lang="en-US" sz="1600" b="0" i="0" u="none" strike="noStrike" kern="1200" cap="none" spc="0" normalizeH="0" baseline="0" noProof="0" dirty="0" smtClean="0">
                <a:ln>
                  <a:noFill/>
                </a:ln>
                <a:solidFill>
                  <a:schemeClr val="tx1"/>
                </a:solidFill>
                <a:effectLst/>
                <a:uLnTx/>
                <a:uFillTx/>
                <a:latin typeface="+mj-lt"/>
                <a:ea typeface="+mj-ea"/>
                <a:cs typeface="+mj-cs"/>
              </a:rPr>
              <a:t> </a:t>
            </a:r>
            <a:r>
              <a:rPr kumimoji="0" lang="en-US" sz="1600" b="0" i="0" u="none" strike="noStrike" kern="1200" cap="none" spc="0" normalizeH="0" baseline="0" noProof="0" dirty="0" err="1" smtClean="0">
                <a:ln>
                  <a:noFill/>
                </a:ln>
                <a:solidFill>
                  <a:schemeClr val="tx1"/>
                </a:solidFill>
                <a:effectLst/>
                <a:uLnTx/>
                <a:uFillTx/>
                <a:latin typeface="+mj-lt"/>
                <a:ea typeface="+mj-ea"/>
                <a:cs typeface="+mj-cs"/>
              </a:rPr>
              <a:t>luồng</a:t>
            </a:r>
            <a:r>
              <a:rPr kumimoji="0" lang="en-US" sz="1600" b="0" i="0" u="none" strike="noStrike" kern="1200" cap="none" spc="0" normalizeH="0" baseline="0" noProof="0" dirty="0" smtClean="0">
                <a:ln>
                  <a:noFill/>
                </a:ln>
                <a:solidFill>
                  <a:schemeClr val="tx1"/>
                </a:solidFill>
                <a:effectLst/>
                <a:uLnTx/>
                <a:uFillTx/>
                <a:latin typeface="+mj-lt"/>
                <a:ea typeface="+mj-ea"/>
                <a:cs typeface="+mj-cs"/>
              </a:rPr>
              <a:t> </a:t>
            </a:r>
            <a:r>
              <a:rPr kumimoji="0" lang="en-US" sz="1600" b="0" i="0" u="none" strike="noStrike" kern="1200" cap="none" spc="0" normalizeH="0" baseline="0" noProof="0" dirty="0" err="1" smtClean="0">
                <a:ln>
                  <a:noFill/>
                </a:ln>
                <a:solidFill>
                  <a:schemeClr val="tx1"/>
                </a:solidFill>
                <a:effectLst/>
                <a:uLnTx/>
                <a:uFillTx/>
                <a:latin typeface="+mj-lt"/>
                <a:ea typeface="+mj-ea"/>
                <a:cs typeface="+mj-cs"/>
              </a:rPr>
              <a:t>bệnh</a:t>
            </a:r>
            <a:r>
              <a:rPr kumimoji="0" lang="en-US" sz="1600" b="0" i="0" u="none" strike="noStrike" kern="1200" cap="none" spc="0" normalizeH="0" baseline="0" noProof="0" dirty="0" smtClean="0">
                <a:ln>
                  <a:noFill/>
                </a:ln>
                <a:solidFill>
                  <a:schemeClr val="tx1"/>
                </a:solidFill>
                <a:effectLst/>
                <a:uLnTx/>
                <a:uFillTx/>
                <a:latin typeface="+mj-lt"/>
                <a:ea typeface="+mj-ea"/>
                <a:cs typeface="+mj-cs"/>
              </a:rPr>
              <a:t> </a:t>
            </a:r>
            <a:r>
              <a:rPr kumimoji="0" lang="en-US" sz="1600" b="0" i="0" u="none" strike="noStrike" kern="1200" cap="none" spc="0" normalizeH="0" baseline="0" noProof="0" dirty="0" err="1" smtClean="0">
                <a:ln>
                  <a:noFill/>
                </a:ln>
                <a:solidFill>
                  <a:schemeClr val="tx1"/>
                </a:solidFill>
                <a:effectLst/>
                <a:uLnTx/>
                <a:uFillTx/>
                <a:latin typeface="+mj-lt"/>
                <a:ea typeface="+mj-ea"/>
                <a:cs typeface="+mj-cs"/>
              </a:rPr>
              <a:t>nhân</a:t>
            </a:r>
            <a:endParaRPr kumimoji="0" lang="en-US" sz="1600" b="0" i="0" u="none" strike="noStrike" kern="120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715000"/>
            <a:ext cx="8229600" cy="762000"/>
          </a:xfrm>
        </p:spPr>
        <p:txBody>
          <a:bodyPr>
            <a:normAutofit/>
          </a:bodyPr>
          <a:lstStyle/>
          <a:p>
            <a:r>
              <a:rPr lang="en-US" sz="1600" dirty="0" err="1" smtClean="0"/>
              <a:t>Mọi</a:t>
            </a:r>
            <a:r>
              <a:rPr lang="en-US" sz="1600" dirty="0" smtClean="0"/>
              <a:t> </a:t>
            </a:r>
            <a:r>
              <a:rPr lang="en-US" sz="1600" dirty="0" err="1" smtClean="0"/>
              <a:t>bệnh</a:t>
            </a:r>
            <a:r>
              <a:rPr lang="en-US" sz="1600" dirty="0" smtClean="0"/>
              <a:t> </a:t>
            </a:r>
            <a:r>
              <a:rPr lang="en-US" sz="1600" dirty="0" err="1" smtClean="0"/>
              <a:t>nhân</a:t>
            </a:r>
            <a:r>
              <a:rPr lang="en-US" sz="1600" dirty="0" smtClean="0"/>
              <a:t> </a:t>
            </a:r>
            <a:r>
              <a:rPr lang="en-US" sz="1600" dirty="0" err="1" smtClean="0"/>
              <a:t>đến</a:t>
            </a:r>
            <a:r>
              <a:rPr lang="en-US" sz="1600" dirty="0" smtClean="0"/>
              <a:t> </a:t>
            </a:r>
            <a:r>
              <a:rPr lang="en-US" sz="1600" dirty="0" err="1" smtClean="0"/>
              <a:t>khám</a:t>
            </a:r>
            <a:r>
              <a:rPr lang="en-US" sz="1600" dirty="0" smtClean="0"/>
              <a:t> </a:t>
            </a:r>
            <a:r>
              <a:rPr lang="en-US" sz="1600" dirty="0" err="1" smtClean="0"/>
              <a:t>đều</a:t>
            </a:r>
            <a:r>
              <a:rPr lang="en-US" sz="1600" dirty="0" smtClean="0"/>
              <a:t> </a:t>
            </a:r>
            <a:r>
              <a:rPr lang="en-US" sz="1600" dirty="0" err="1" smtClean="0"/>
              <a:t>được</a:t>
            </a:r>
            <a:r>
              <a:rPr lang="en-US" sz="1600" dirty="0" smtClean="0"/>
              <a:t> </a:t>
            </a:r>
            <a:r>
              <a:rPr lang="en-US" sz="1600" dirty="0" err="1" smtClean="0"/>
              <a:t>điều</a:t>
            </a:r>
            <a:r>
              <a:rPr lang="en-US" sz="1600" dirty="0" smtClean="0"/>
              <a:t> </a:t>
            </a:r>
            <a:r>
              <a:rPr lang="en-US" sz="1600" dirty="0" err="1" smtClean="0"/>
              <a:t>tra</a:t>
            </a:r>
            <a:r>
              <a:rPr lang="en-US" sz="1600" dirty="0" smtClean="0"/>
              <a:t> </a:t>
            </a:r>
            <a:r>
              <a:rPr lang="en-US" sz="1600" dirty="0" err="1" smtClean="0"/>
              <a:t>dịch</a:t>
            </a:r>
            <a:r>
              <a:rPr lang="en-US" sz="1600" dirty="0" smtClean="0"/>
              <a:t> </a:t>
            </a:r>
            <a:r>
              <a:rPr lang="en-US" sz="1600" dirty="0" err="1" smtClean="0"/>
              <a:t>tễ</a:t>
            </a:r>
            <a:r>
              <a:rPr lang="en-US" sz="1600" dirty="0" smtClean="0"/>
              <a:t>, </a:t>
            </a:r>
            <a:r>
              <a:rPr lang="en-US" sz="1600" dirty="0" err="1" smtClean="0"/>
              <a:t>đo</a:t>
            </a:r>
            <a:r>
              <a:rPr lang="en-US" sz="1600" dirty="0" smtClean="0"/>
              <a:t> </a:t>
            </a:r>
            <a:r>
              <a:rPr lang="en-US" sz="1600" dirty="0" err="1" smtClean="0"/>
              <a:t>thân</a:t>
            </a:r>
            <a:r>
              <a:rPr lang="en-US" sz="1600" dirty="0" smtClean="0"/>
              <a:t> </a:t>
            </a:r>
            <a:r>
              <a:rPr lang="en-US" sz="1600" dirty="0" err="1" smtClean="0"/>
              <a:t>nhiệt</a:t>
            </a:r>
            <a:r>
              <a:rPr lang="en-US" sz="1600" dirty="0" smtClean="0"/>
              <a:t> </a:t>
            </a:r>
            <a:r>
              <a:rPr lang="en-US" sz="1600" dirty="0" err="1" smtClean="0"/>
              <a:t>để</a:t>
            </a:r>
            <a:r>
              <a:rPr lang="en-US" sz="1600" dirty="0" smtClean="0"/>
              <a:t> </a:t>
            </a:r>
            <a:r>
              <a:rPr lang="en-US" sz="1600" dirty="0" err="1" smtClean="0"/>
              <a:t>phân</a:t>
            </a:r>
            <a:r>
              <a:rPr lang="en-US" sz="1600" dirty="0" smtClean="0"/>
              <a:t> </a:t>
            </a:r>
            <a:r>
              <a:rPr lang="en-US" sz="1600" dirty="0" err="1" smtClean="0"/>
              <a:t>luồng</a:t>
            </a:r>
            <a:r>
              <a:rPr lang="en-US" sz="1600" dirty="0" smtClean="0"/>
              <a:t> </a:t>
            </a:r>
            <a:r>
              <a:rPr lang="en-US" sz="1600" dirty="0" err="1" smtClean="0"/>
              <a:t>bệnh</a:t>
            </a:r>
            <a:r>
              <a:rPr lang="en-US" sz="1600" dirty="0" smtClean="0"/>
              <a:t> </a:t>
            </a:r>
            <a:r>
              <a:rPr lang="en-US" sz="1600" dirty="0" err="1" smtClean="0"/>
              <a:t>nhân</a:t>
            </a:r>
            <a:endParaRPr lang="en-US" sz="1600" dirty="0"/>
          </a:p>
        </p:txBody>
      </p:sp>
      <p:pic>
        <p:nvPicPr>
          <p:cNvPr id="2050" name="Picture 2"/>
          <p:cNvPicPr>
            <a:picLocks noChangeAspect="1" noChangeArrowheads="1"/>
          </p:cNvPicPr>
          <p:nvPr/>
        </p:nvPicPr>
        <p:blipFill>
          <a:blip r:embed="rId2" cstate="print"/>
          <a:srcRect/>
          <a:stretch>
            <a:fillRect/>
          </a:stretch>
        </p:blipFill>
        <p:spPr bwMode="auto">
          <a:xfrm>
            <a:off x="489528" y="533400"/>
            <a:ext cx="8121072" cy="5029200"/>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486400"/>
            <a:ext cx="8229600" cy="1143000"/>
          </a:xfrm>
        </p:spPr>
        <p:txBody>
          <a:bodyPr>
            <a:normAutofit/>
          </a:bodyPr>
          <a:lstStyle/>
          <a:p>
            <a:r>
              <a:rPr lang="en-US" sz="1600" dirty="0" err="1" smtClean="0"/>
              <a:t>Sau</a:t>
            </a:r>
            <a:r>
              <a:rPr lang="en-US" sz="1600" dirty="0" smtClean="0"/>
              <a:t> </a:t>
            </a:r>
            <a:r>
              <a:rPr lang="en-US" sz="1600" dirty="0" err="1" smtClean="0"/>
              <a:t>khi</a:t>
            </a:r>
            <a:r>
              <a:rPr lang="en-US" sz="1600" dirty="0" smtClean="0"/>
              <a:t> </a:t>
            </a:r>
            <a:r>
              <a:rPr lang="en-US" sz="1600" dirty="0" err="1" smtClean="0"/>
              <a:t>sàng</a:t>
            </a:r>
            <a:r>
              <a:rPr lang="en-US" sz="1600" dirty="0" smtClean="0"/>
              <a:t> </a:t>
            </a:r>
            <a:r>
              <a:rPr lang="en-US" sz="1600" dirty="0" err="1" smtClean="0"/>
              <a:t>lọc</a:t>
            </a:r>
            <a:r>
              <a:rPr lang="en-US" sz="1600" dirty="0" smtClean="0"/>
              <a:t>, </a:t>
            </a:r>
            <a:r>
              <a:rPr lang="en-US" sz="1600" dirty="0" err="1" smtClean="0"/>
              <a:t>nếu</a:t>
            </a:r>
            <a:r>
              <a:rPr lang="en-US" sz="1600" dirty="0" smtClean="0"/>
              <a:t> </a:t>
            </a:r>
            <a:r>
              <a:rPr lang="en-US" sz="1600" dirty="0" err="1" smtClean="0"/>
              <a:t>bệnh</a:t>
            </a:r>
            <a:r>
              <a:rPr lang="en-US" sz="1600" dirty="0" smtClean="0"/>
              <a:t> </a:t>
            </a:r>
            <a:r>
              <a:rPr lang="en-US" sz="1600" dirty="0" err="1" smtClean="0"/>
              <a:t>nhân</a:t>
            </a:r>
            <a:r>
              <a:rPr lang="en-US" sz="1600" dirty="0" smtClean="0"/>
              <a:t> </a:t>
            </a:r>
            <a:r>
              <a:rPr lang="en-US" sz="1600" dirty="0" err="1" smtClean="0"/>
              <a:t>nghi</a:t>
            </a:r>
            <a:r>
              <a:rPr lang="en-US" sz="1600" dirty="0" smtClean="0"/>
              <a:t> </a:t>
            </a:r>
            <a:r>
              <a:rPr lang="en-US" sz="1600" dirty="0" err="1" smtClean="0"/>
              <a:t>ngờ</a:t>
            </a:r>
            <a:r>
              <a:rPr lang="en-US" sz="1600" dirty="0" smtClean="0"/>
              <a:t> </a:t>
            </a:r>
            <a:r>
              <a:rPr lang="en-US" sz="1600" dirty="0" err="1" smtClean="0"/>
              <a:t>thì</a:t>
            </a:r>
            <a:r>
              <a:rPr lang="en-US" sz="1600" dirty="0" smtClean="0"/>
              <a:t> </a:t>
            </a:r>
            <a:r>
              <a:rPr lang="en-US" sz="1600" dirty="0" err="1" smtClean="0"/>
              <a:t>sẽ</a:t>
            </a:r>
            <a:r>
              <a:rPr lang="en-US" sz="1600" dirty="0" smtClean="0"/>
              <a:t> </a:t>
            </a:r>
            <a:r>
              <a:rPr lang="en-US" sz="1600" dirty="0" err="1" smtClean="0"/>
              <a:t>được</a:t>
            </a:r>
            <a:r>
              <a:rPr lang="en-US" sz="1600" dirty="0"/>
              <a:t> </a:t>
            </a:r>
            <a:r>
              <a:rPr lang="en-US" sz="1600" dirty="0" err="1" smtClean="0"/>
              <a:t>dẫn</a:t>
            </a:r>
            <a:r>
              <a:rPr lang="en-US" sz="1600" dirty="0" smtClean="0"/>
              <a:t> </a:t>
            </a:r>
            <a:r>
              <a:rPr lang="en-US" sz="1600" dirty="0" err="1" smtClean="0"/>
              <a:t>theo</a:t>
            </a:r>
            <a:r>
              <a:rPr lang="en-US" sz="1600" dirty="0" smtClean="0"/>
              <a:t> </a:t>
            </a:r>
            <a:r>
              <a:rPr lang="en-US" sz="1600" dirty="0" err="1" smtClean="0"/>
              <a:t>lối</a:t>
            </a:r>
            <a:r>
              <a:rPr lang="en-US" sz="1600" dirty="0" smtClean="0"/>
              <a:t> </a:t>
            </a:r>
            <a:r>
              <a:rPr lang="en-US" sz="1600" dirty="0" err="1" smtClean="0"/>
              <a:t>đi</a:t>
            </a:r>
            <a:r>
              <a:rPr lang="en-US" sz="1600" dirty="0" smtClean="0"/>
              <a:t> </a:t>
            </a:r>
            <a:r>
              <a:rPr lang="en-US" sz="1600" dirty="0" err="1" smtClean="0"/>
              <a:t>riêng</a:t>
            </a:r>
            <a:r>
              <a:rPr lang="en-US" sz="1600" dirty="0" smtClean="0"/>
              <a:t> </a:t>
            </a:r>
            <a:r>
              <a:rPr lang="en-US" sz="1600" dirty="0" err="1" smtClean="0"/>
              <a:t>đến</a:t>
            </a:r>
            <a:r>
              <a:rPr lang="en-US" sz="1600" dirty="0" smtClean="0"/>
              <a:t> </a:t>
            </a:r>
            <a:r>
              <a:rPr lang="en-US" sz="1600" dirty="0" err="1" smtClean="0"/>
              <a:t>khu</a:t>
            </a:r>
            <a:r>
              <a:rPr lang="en-US" sz="1600" dirty="0" smtClean="0"/>
              <a:t> </a:t>
            </a:r>
            <a:r>
              <a:rPr lang="en-US" sz="1600" dirty="0" err="1" smtClean="0"/>
              <a:t>vực</a:t>
            </a:r>
            <a:r>
              <a:rPr lang="en-US" sz="1600" dirty="0" smtClean="0"/>
              <a:t> </a:t>
            </a:r>
            <a:r>
              <a:rPr lang="en-US" sz="1600" dirty="0" err="1" smtClean="0"/>
              <a:t>khám</a:t>
            </a:r>
            <a:r>
              <a:rPr lang="en-US" sz="1600" dirty="0" smtClean="0"/>
              <a:t>  </a:t>
            </a:r>
            <a:r>
              <a:rPr lang="en-US" sz="1600" dirty="0" err="1" smtClean="0"/>
              <a:t>dành</a:t>
            </a:r>
            <a:r>
              <a:rPr lang="en-US" sz="1600" dirty="0" smtClean="0"/>
              <a:t> </a:t>
            </a:r>
            <a:r>
              <a:rPr lang="en-US" sz="1600" dirty="0" err="1" smtClean="0"/>
              <a:t>cho</a:t>
            </a:r>
            <a:r>
              <a:rPr lang="en-US" sz="1600" dirty="0" smtClean="0"/>
              <a:t> </a:t>
            </a:r>
            <a:r>
              <a:rPr lang="en-US" sz="1600" dirty="0" err="1" smtClean="0"/>
              <a:t>bệnh</a:t>
            </a:r>
            <a:r>
              <a:rPr lang="en-US" sz="1600" dirty="0" smtClean="0"/>
              <a:t> </a:t>
            </a:r>
            <a:r>
              <a:rPr lang="en-US" sz="1600" dirty="0" err="1" smtClean="0"/>
              <a:t>nhân</a:t>
            </a:r>
            <a:r>
              <a:rPr lang="en-US" sz="1600" dirty="0" smtClean="0"/>
              <a:t> </a:t>
            </a:r>
            <a:r>
              <a:rPr lang="en-US" sz="1600" dirty="0" err="1" smtClean="0"/>
              <a:t>nghi</a:t>
            </a:r>
            <a:r>
              <a:rPr lang="en-US" sz="1600" dirty="0" smtClean="0"/>
              <a:t> </a:t>
            </a:r>
            <a:r>
              <a:rPr lang="en-US" sz="1600" dirty="0" err="1" smtClean="0"/>
              <a:t>ngờ</a:t>
            </a:r>
            <a:endParaRPr lang="en-US" sz="1600" dirty="0"/>
          </a:p>
        </p:txBody>
      </p:sp>
      <p:pic>
        <p:nvPicPr>
          <p:cNvPr id="3074" name="Picture 2"/>
          <p:cNvPicPr>
            <a:picLocks noChangeAspect="1" noChangeArrowheads="1"/>
          </p:cNvPicPr>
          <p:nvPr/>
        </p:nvPicPr>
        <p:blipFill>
          <a:blip r:embed="rId2" cstate="print"/>
          <a:srcRect/>
          <a:stretch>
            <a:fillRect/>
          </a:stretch>
        </p:blipFill>
        <p:spPr bwMode="auto">
          <a:xfrm>
            <a:off x="609600" y="380999"/>
            <a:ext cx="7848600" cy="4953001"/>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715000"/>
            <a:ext cx="8229600" cy="762000"/>
          </a:xfrm>
        </p:spPr>
        <p:txBody>
          <a:bodyPr>
            <a:normAutofit/>
          </a:bodyPr>
          <a:lstStyle/>
          <a:p>
            <a:r>
              <a:rPr lang="en-US" sz="1600" dirty="0" err="1" smtClean="0"/>
              <a:t>Bồn</a:t>
            </a:r>
            <a:r>
              <a:rPr lang="en-US" sz="1600" dirty="0" smtClean="0"/>
              <a:t> </a:t>
            </a:r>
            <a:r>
              <a:rPr lang="en-US" sz="1600" dirty="0" err="1" smtClean="0"/>
              <a:t>rử</a:t>
            </a:r>
            <a:r>
              <a:rPr lang="en-US" sz="1600" dirty="0" smtClean="0"/>
              <a:t> </a:t>
            </a:r>
            <a:r>
              <a:rPr lang="en-US" sz="1600" dirty="0" err="1" smtClean="0"/>
              <a:t>tay</a:t>
            </a:r>
            <a:r>
              <a:rPr lang="en-US" sz="1600" dirty="0" smtClean="0"/>
              <a:t> </a:t>
            </a:r>
            <a:r>
              <a:rPr lang="en-US" sz="1600" dirty="0" err="1" smtClean="0"/>
              <a:t>sát</a:t>
            </a:r>
            <a:r>
              <a:rPr lang="en-US" sz="1600" dirty="0" smtClean="0"/>
              <a:t> </a:t>
            </a:r>
            <a:r>
              <a:rPr lang="en-US" sz="1600" dirty="0" err="1" smtClean="0"/>
              <a:t>khuẩn</a:t>
            </a:r>
            <a:r>
              <a:rPr lang="en-US" sz="1600" dirty="0" smtClean="0"/>
              <a:t> </a:t>
            </a:r>
            <a:r>
              <a:rPr lang="en-US" sz="1600" dirty="0" err="1" smtClean="0"/>
              <a:t>được</a:t>
            </a:r>
            <a:r>
              <a:rPr lang="en-US" sz="1600" dirty="0" smtClean="0"/>
              <a:t> </a:t>
            </a:r>
            <a:r>
              <a:rPr lang="en-US" sz="1600" dirty="0" err="1" smtClean="0"/>
              <a:t>bố</a:t>
            </a:r>
            <a:r>
              <a:rPr lang="en-US" sz="1600" dirty="0" smtClean="0"/>
              <a:t> </a:t>
            </a:r>
            <a:r>
              <a:rPr lang="en-US" sz="1600" dirty="0" err="1" smtClean="0"/>
              <a:t>trí</a:t>
            </a:r>
            <a:r>
              <a:rPr lang="en-US" sz="1600" dirty="0" smtClean="0"/>
              <a:t> </a:t>
            </a:r>
            <a:r>
              <a:rPr lang="en-US" sz="1600" dirty="0" err="1" smtClean="0"/>
              <a:t>tại</a:t>
            </a:r>
            <a:r>
              <a:rPr lang="en-US" sz="1600" dirty="0" smtClean="0"/>
              <a:t> </a:t>
            </a:r>
            <a:r>
              <a:rPr lang="en-US" sz="1600" dirty="0" err="1" smtClean="0"/>
              <a:t>nhiều</a:t>
            </a:r>
            <a:r>
              <a:rPr lang="en-US" sz="1600" dirty="0" smtClean="0"/>
              <a:t> </a:t>
            </a:r>
            <a:r>
              <a:rPr lang="en-US" sz="1600" dirty="0" err="1" smtClean="0"/>
              <a:t>vị</a:t>
            </a:r>
            <a:r>
              <a:rPr lang="en-US" sz="1600" dirty="0" smtClean="0"/>
              <a:t> </a:t>
            </a:r>
            <a:r>
              <a:rPr lang="en-US" sz="1600" dirty="0" err="1" smtClean="0"/>
              <a:t>trí</a:t>
            </a:r>
            <a:r>
              <a:rPr lang="en-US" sz="1600" dirty="0" smtClean="0"/>
              <a:t>, </a:t>
            </a:r>
            <a:r>
              <a:rPr lang="en-US" sz="1600" dirty="0" err="1" smtClean="0"/>
              <a:t>nhất</a:t>
            </a:r>
            <a:r>
              <a:rPr lang="en-US" sz="1600" dirty="0" smtClean="0"/>
              <a:t> </a:t>
            </a:r>
            <a:r>
              <a:rPr lang="en-US" sz="1600" dirty="0" err="1" smtClean="0"/>
              <a:t>là</a:t>
            </a:r>
            <a:r>
              <a:rPr lang="en-US" sz="1600" dirty="0" smtClean="0"/>
              <a:t> </a:t>
            </a:r>
            <a:r>
              <a:rPr lang="en-US" sz="1600" dirty="0" err="1" smtClean="0"/>
              <a:t>khu</a:t>
            </a:r>
            <a:r>
              <a:rPr lang="en-US" sz="1600" dirty="0" smtClean="0"/>
              <a:t> </a:t>
            </a:r>
            <a:r>
              <a:rPr lang="en-US" sz="1600" dirty="0" err="1" smtClean="0"/>
              <a:t>vực</a:t>
            </a:r>
            <a:r>
              <a:rPr lang="en-US" sz="1600" dirty="0" smtClean="0"/>
              <a:t> </a:t>
            </a:r>
            <a:r>
              <a:rPr lang="en-US" sz="1600" dirty="0" err="1" smtClean="0"/>
              <a:t>khoa</a:t>
            </a:r>
            <a:r>
              <a:rPr lang="en-US" sz="1600" dirty="0" smtClean="0"/>
              <a:t> </a:t>
            </a:r>
            <a:r>
              <a:rPr lang="en-US" sz="1600" dirty="0" err="1" smtClean="0"/>
              <a:t>khám</a:t>
            </a:r>
            <a:r>
              <a:rPr lang="en-US" sz="1600" dirty="0" smtClean="0"/>
              <a:t> </a:t>
            </a:r>
            <a:r>
              <a:rPr lang="en-US" sz="1600" dirty="0" err="1" smtClean="0"/>
              <a:t>bệnh</a:t>
            </a:r>
            <a:endParaRPr lang="en-US" sz="1600" dirty="0"/>
          </a:p>
        </p:txBody>
      </p:sp>
      <p:pic>
        <p:nvPicPr>
          <p:cNvPr id="4098" name="Picture 2"/>
          <p:cNvPicPr>
            <a:picLocks noChangeAspect="1" noChangeArrowheads="1"/>
          </p:cNvPicPr>
          <p:nvPr/>
        </p:nvPicPr>
        <p:blipFill>
          <a:blip r:embed="rId2" cstate="print"/>
          <a:srcRect/>
          <a:stretch>
            <a:fillRect/>
          </a:stretch>
        </p:blipFill>
        <p:spPr bwMode="auto">
          <a:xfrm>
            <a:off x="609600" y="381000"/>
            <a:ext cx="7924800" cy="5181600"/>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10200"/>
            <a:ext cx="8229600" cy="838200"/>
          </a:xfrm>
        </p:spPr>
        <p:txBody>
          <a:bodyPr>
            <a:normAutofit/>
          </a:bodyPr>
          <a:lstStyle/>
          <a:p>
            <a:r>
              <a:rPr lang="en-US" sz="1600" dirty="0" err="1" smtClean="0"/>
              <a:t>Bố</a:t>
            </a:r>
            <a:r>
              <a:rPr lang="en-US" sz="1600" dirty="0" smtClean="0"/>
              <a:t> </a:t>
            </a:r>
            <a:r>
              <a:rPr lang="en-US" sz="1600" dirty="0" err="1" smtClean="0"/>
              <a:t>trí</a:t>
            </a:r>
            <a:r>
              <a:rPr lang="en-US" sz="1600" dirty="0" smtClean="0"/>
              <a:t> </a:t>
            </a:r>
            <a:r>
              <a:rPr lang="en-US" sz="1600" dirty="0" err="1" smtClean="0"/>
              <a:t>bình</a:t>
            </a:r>
            <a:r>
              <a:rPr lang="en-US" sz="1600" dirty="0" smtClean="0"/>
              <a:t> </a:t>
            </a:r>
            <a:r>
              <a:rPr lang="en-US" sz="1600" dirty="0" err="1" smtClean="0"/>
              <a:t>phong</a:t>
            </a:r>
            <a:r>
              <a:rPr lang="en-US" sz="1600" dirty="0" smtClean="0"/>
              <a:t> </a:t>
            </a:r>
            <a:r>
              <a:rPr lang="en-US" sz="1600" dirty="0" err="1" smtClean="0"/>
              <a:t>che</a:t>
            </a:r>
            <a:r>
              <a:rPr lang="en-US" sz="1600" dirty="0" smtClean="0"/>
              <a:t> </a:t>
            </a:r>
            <a:r>
              <a:rPr lang="en-US" sz="1600" dirty="0" err="1" smtClean="0"/>
              <a:t>chắn</a:t>
            </a:r>
            <a:r>
              <a:rPr lang="en-US" sz="1600" dirty="0" smtClean="0"/>
              <a:t> </a:t>
            </a:r>
            <a:r>
              <a:rPr lang="en-US" sz="1600" dirty="0" err="1" smtClean="0"/>
              <a:t>cách</a:t>
            </a:r>
            <a:r>
              <a:rPr lang="en-US" sz="1600" dirty="0" smtClean="0"/>
              <a:t> </a:t>
            </a:r>
            <a:r>
              <a:rPr lang="en-US" sz="1600" dirty="0" err="1" smtClean="0"/>
              <a:t>biệt</a:t>
            </a:r>
            <a:r>
              <a:rPr lang="en-US" sz="1600" dirty="0" smtClean="0"/>
              <a:t> </a:t>
            </a:r>
            <a:r>
              <a:rPr lang="en-US" sz="1600" dirty="0" err="1" smtClean="0"/>
              <a:t>khu</a:t>
            </a:r>
            <a:r>
              <a:rPr lang="en-US" sz="1600" dirty="0" smtClean="0"/>
              <a:t> </a:t>
            </a:r>
            <a:r>
              <a:rPr lang="en-US" sz="1600" dirty="0" err="1" smtClean="0"/>
              <a:t>vực</a:t>
            </a:r>
            <a:r>
              <a:rPr lang="en-US" sz="1600" dirty="0" smtClean="0"/>
              <a:t> </a:t>
            </a:r>
            <a:r>
              <a:rPr lang="en-US" sz="1600" dirty="0" err="1" smtClean="0"/>
              <a:t>khám</a:t>
            </a:r>
            <a:r>
              <a:rPr lang="en-US" sz="1600" dirty="0" smtClean="0"/>
              <a:t> </a:t>
            </a:r>
            <a:r>
              <a:rPr lang="en-US" sz="1600" dirty="0" err="1" smtClean="0"/>
              <a:t>cho</a:t>
            </a:r>
            <a:r>
              <a:rPr lang="en-US" sz="1600" dirty="0" smtClean="0"/>
              <a:t> </a:t>
            </a:r>
            <a:r>
              <a:rPr lang="en-US" sz="1600" dirty="0" err="1" smtClean="0"/>
              <a:t>bệnh</a:t>
            </a:r>
            <a:r>
              <a:rPr lang="en-US" sz="1600" dirty="0" smtClean="0"/>
              <a:t> </a:t>
            </a:r>
            <a:r>
              <a:rPr lang="en-US" sz="1600" dirty="0" err="1" smtClean="0"/>
              <a:t>nhân</a:t>
            </a:r>
            <a:r>
              <a:rPr lang="en-US" sz="1600" dirty="0" smtClean="0"/>
              <a:t> </a:t>
            </a:r>
            <a:r>
              <a:rPr lang="en-US" sz="1600" dirty="0" err="1" smtClean="0"/>
              <a:t>nghi</a:t>
            </a:r>
            <a:r>
              <a:rPr lang="en-US" sz="1600" dirty="0" smtClean="0"/>
              <a:t> </a:t>
            </a:r>
            <a:r>
              <a:rPr lang="en-US" sz="1600" dirty="0" err="1" smtClean="0"/>
              <a:t>ngờ</a:t>
            </a:r>
            <a:endParaRPr lang="en-US" sz="1600" dirty="0"/>
          </a:p>
        </p:txBody>
      </p:sp>
      <p:pic>
        <p:nvPicPr>
          <p:cNvPr id="5122" name="Picture 2"/>
          <p:cNvPicPr>
            <a:picLocks noChangeAspect="1" noChangeArrowheads="1"/>
          </p:cNvPicPr>
          <p:nvPr/>
        </p:nvPicPr>
        <p:blipFill>
          <a:blip r:embed="rId2" cstate="print"/>
          <a:srcRect/>
          <a:stretch>
            <a:fillRect/>
          </a:stretch>
        </p:blipFill>
        <p:spPr bwMode="auto">
          <a:xfrm>
            <a:off x="533400" y="457200"/>
            <a:ext cx="7924800" cy="4724400"/>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81600"/>
            <a:ext cx="8229600" cy="1143000"/>
          </a:xfrm>
        </p:spPr>
        <p:txBody>
          <a:bodyPr>
            <a:normAutofit/>
          </a:bodyPr>
          <a:lstStyle/>
          <a:p>
            <a:r>
              <a:rPr lang="en-US" sz="1600" dirty="0" err="1" smtClean="0"/>
              <a:t>Bệnh</a:t>
            </a:r>
            <a:r>
              <a:rPr lang="en-US" sz="1600" dirty="0" smtClean="0"/>
              <a:t> </a:t>
            </a:r>
            <a:r>
              <a:rPr lang="en-US" sz="1600" dirty="0" err="1" smtClean="0"/>
              <a:t>nhân</a:t>
            </a:r>
            <a:r>
              <a:rPr lang="en-US" sz="1600" dirty="0" smtClean="0"/>
              <a:t> </a:t>
            </a:r>
            <a:r>
              <a:rPr lang="en-US" sz="1600" dirty="0" err="1" smtClean="0"/>
              <a:t>sau</a:t>
            </a:r>
            <a:r>
              <a:rPr lang="en-US" sz="1600" dirty="0" smtClean="0"/>
              <a:t> </a:t>
            </a:r>
            <a:r>
              <a:rPr lang="en-US" sz="1600" dirty="0" err="1" smtClean="0"/>
              <a:t>khi</a:t>
            </a:r>
            <a:r>
              <a:rPr lang="en-US" sz="1600" dirty="0" smtClean="0"/>
              <a:t> </a:t>
            </a:r>
            <a:r>
              <a:rPr lang="en-US" sz="1600" dirty="0" err="1" smtClean="0"/>
              <a:t>khám</a:t>
            </a:r>
            <a:r>
              <a:rPr lang="en-US" sz="1600" dirty="0" smtClean="0"/>
              <a:t> </a:t>
            </a:r>
            <a:r>
              <a:rPr lang="en-US" sz="1600" dirty="0" err="1" smtClean="0"/>
              <a:t>nếu</a:t>
            </a:r>
            <a:r>
              <a:rPr lang="en-US" sz="1600" dirty="0" smtClean="0"/>
              <a:t> </a:t>
            </a:r>
            <a:r>
              <a:rPr lang="en-US" sz="1600" dirty="0" err="1" smtClean="0"/>
              <a:t>có</a:t>
            </a:r>
            <a:r>
              <a:rPr lang="en-US" sz="1600" dirty="0" smtClean="0"/>
              <a:t> </a:t>
            </a:r>
            <a:r>
              <a:rPr lang="en-US" sz="1600" dirty="0" err="1" smtClean="0"/>
              <a:t>biểu</a:t>
            </a:r>
            <a:r>
              <a:rPr lang="en-US" sz="1600" dirty="0" smtClean="0"/>
              <a:t> </a:t>
            </a:r>
            <a:r>
              <a:rPr lang="en-US" sz="1600" dirty="0" err="1" smtClean="0"/>
              <a:t>hiện</a:t>
            </a:r>
            <a:r>
              <a:rPr lang="en-US" sz="1600" dirty="0" smtClean="0"/>
              <a:t> </a:t>
            </a:r>
            <a:r>
              <a:rPr lang="en-US" sz="1600" dirty="0" err="1" smtClean="0"/>
              <a:t>nghi</a:t>
            </a:r>
            <a:r>
              <a:rPr lang="en-US" sz="1600" dirty="0" smtClean="0"/>
              <a:t> </a:t>
            </a:r>
            <a:r>
              <a:rPr lang="en-US" sz="1600" dirty="0" err="1" smtClean="0"/>
              <a:t>ngờ</a:t>
            </a:r>
            <a:r>
              <a:rPr lang="en-US" sz="1600" dirty="0" smtClean="0"/>
              <a:t> </a:t>
            </a:r>
            <a:r>
              <a:rPr lang="en-US" sz="1600" dirty="0" err="1" smtClean="0"/>
              <a:t>sẽ</a:t>
            </a:r>
            <a:r>
              <a:rPr lang="en-US" sz="1600" dirty="0" smtClean="0"/>
              <a:t> </a:t>
            </a:r>
            <a:r>
              <a:rPr lang="en-US" sz="1600" dirty="0" err="1" smtClean="0"/>
              <a:t>được</a:t>
            </a:r>
            <a:r>
              <a:rPr lang="en-US" sz="1600" dirty="0" smtClean="0"/>
              <a:t> </a:t>
            </a:r>
            <a:r>
              <a:rPr lang="en-US" sz="1600" dirty="0" err="1" smtClean="0"/>
              <a:t>đưa</a:t>
            </a:r>
            <a:r>
              <a:rPr lang="en-US" sz="1600" dirty="0" smtClean="0"/>
              <a:t> </a:t>
            </a:r>
            <a:r>
              <a:rPr lang="en-US" sz="1600" dirty="0" err="1" smtClean="0"/>
              <a:t>đến</a:t>
            </a:r>
            <a:r>
              <a:rPr lang="en-US" sz="1600" dirty="0" smtClean="0"/>
              <a:t> </a:t>
            </a:r>
            <a:r>
              <a:rPr lang="en-US" sz="1600" dirty="0" err="1" smtClean="0"/>
              <a:t>khu</a:t>
            </a:r>
            <a:r>
              <a:rPr lang="en-US" sz="1600" dirty="0" smtClean="0"/>
              <a:t> </a:t>
            </a:r>
            <a:r>
              <a:rPr lang="en-US" sz="1600" dirty="0" err="1" smtClean="0"/>
              <a:t>nhà</a:t>
            </a:r>
            <a:r>
              <a:rPr lang="en-US" sz="1600" dirty="0" smtClean="0"/>
              <a:t> </a:t>
            </a:r>
            <a:r>
              <a:rPr lang="en-US" sz="1600" dirty="0" err="1" smtClean="0"/>
              <a:t>cách</a:t>
            </a:r>
            <a:r>
              <a:rPr lang="en-US" sz="1600" dirty="0" smtClean="0"/>
              <a:t> </a:t>
            </a:r>
            <a:r>
              <a:rPr lang="en-US" sz="1600" dirty="0" err="1" smtClean="0"/>
              <a:t>ly</a:t>
            </a:r>
            <a:r>
              <a:rPr lang="en-US" sz="1600" dirty="0" smtClean="0"/>
              <a:t> </a:t>
            </a:r>
            <a:r>
              <a:rPr lang="en-US" sz="1600" dirty="0" err="1" smtClean="0"/>
              <a:t>của</a:t>
            </a:r>
            <a:r>
              <a:rPr lang="en-US" sz="1600" dirty="0" smtClean="0"/>
              <a:t> TTYT</a:t>
            </a:r>
            <a:br>
              <a:rPr lang="en-US" sz="1600" dirty="0" smtClean="0"/>
            </a:br>
            <a:r>
              <a:rPr lang="en-US" sz="1600" dirty="0" smtClean="0"/>
              <a:t>(</a:t>
            </a:r>
            <a:r>
              <a:rPr lang="en-US" sz="1600" dirty="0" err="1" smtClean="0"/>
              <a:t>đã</a:t>
            </a:r>
            <a:r>
              <a:rPr lang="en-US" sz="1600" dirty="0" smtClean="0"/>
              <a:t> </a:t>
            </a:r>
            <a:r>
              <a:rPr lang="en-US" sz="1600" dirty="0" err="1" smtClean="0"/>
              <a:t>có</a:t>
            </a:r>
            <a:r>
              <a:rPr lang="en-US" sz="1600" dirty="0" smtClean="0"/>
              <a:t> </a:t>
            </a:r>
            <a:r>
              <a:rPr lang="en-US" sz="1600" dirty="0" err="1" smtClean="0"/>
              <a:t>hàng</a:t>
            </a:r>
            <a:r>
              <a:rPr lang="en-US" sz="1600" dirty="0" smtClean="0"/>
              <a:t> </a:t>
            </a:r>
            <a:r>
              <a:rPr lang="en-US" sz="1600" dirty="0" err="1" smtClean="0"/>
              <a:t>rào</a:t>
            </a:r>
            <a:r>
              <a:rPr lang="en-US" sz="1600" dirty="0" smtClean="0"/>
              <a:t> </a:t>
            </a:r>
            <a:r>
              <a:rPr lang="en-US" sz="1600" dirty="0" err="1" smtClean="0"/>
              <a:t>sắt</a:t>
            </a:r>
            <a:r>
              <a:rPr lang="en-US" sz="1600" dirty="0" smtClean="0"/>
              <a:t> </a:t>
            </a:r>
            <a:r>
              <a:rPr lang="en-US" sz="1600" dirty="0" err="1" smtClean="0"/>
              <a:t>di</a:t>
            </a:r>
            <a:r>
              <a:rPr lang="en-US" sz="1600" dirty="0" smtClean="0"/>
              <a:t> </a:t>
            </a:r>
            <a:r>
              <a:rPr lang="en-US" sz="1600" dirty="0" err="1" smtClean="0"/>
              <a:t>động</a:t>
            </a:r>
            <a:r>
              <a:rPr lang="en-US" sz="1600" dirty="0" smtClean="0"/>
              <a:t>, </a:t>
            </a:r>
            <a:r>
              <a:rPr lang="en-US" sz="1600" dirty="0" err="1" smtClean="0"/>
              <a:t>sẵn</a:t>
            </a:r>
            <a:r>
              <a:rPr lang="en-US" sz="1600" dirty="0" smtClean="0"/>
              <a:t> </a:t>
            </a:r>
            <a:r>
              <a:rPr lang="en-US" sz="1600" dirty="0" err="1" smtClean="0"/>
              <a:t>sàng</a:t>
            </a:r>
            <a:r>
              <a:rPr lang="en-US" sz="1600" dirty="0" smtClean="0"/>
              <a:t>  </a:t>
            </a:r>
            <a:r>
              <a:rPr lang="en-US" sz="1600" dirty="0" err="1" smtClean="0"/>
              <a:t>che</a:t>
            </a:r>
            <a:r>
              <a:rPr lang="en-US" sz="1600" dirty="0" smtClean="0"/>
              <a:t> </a:t>
            </a:r>
            <a:r>
              <a:rPr lang="en-US" sz="1600" dirty="0" err="1" smtClean="0"/>
              <a:t>chắn</a:t>
            </a:r>
            <a:r>
              <a:rPr lang="en-US" sz="1600" dirty="0" smtClean="0"/>
              <a:t> </a:t>
            </a:r>
            <a:r>
              <a:rPr lang="en-US" sz="1600" dirty="0" err="1" smtClean="0"/>
              <a:t>khi</a:t>
            </a:r>
            <a:r>
              <a:rPr lang="en-US" sz="1600" dirty="0" smtClean="0"/>
              <a:t> </a:t>
            </a:r>
            <a:r>
              <a:rPr lang="en-US" sz="1600" dirty="0" err="1" smtClean="0"/>
              <a:t>có</a:t>
            </a:r>
            <a:r>
              <a:rPr lang="en-US" sz="1600" dirty="0" smtClean="0"/>
              <a:t> </a:t>
            </a:r>
            <a:r>
              <a:rPr lang="en-US" sz="1600" dirty="0" err="1" smtClean="0"/>
              <a:t>bệnh</a:t>
            </a:r>
            <a:r>
              <a:rPr lang="en-US" sz="1600" dirty="0" smtClean="0"/>
              <a:t> </a:t>
            </a:r>
            <a:r>
              <a:rPr lang="en-US" sz="1600" dirty="0" err="1" smtClean="0"/>
              <a:t>nhân</a:t>
            </a:r>
            <a:r>
              <a:rPr lang="en-US" sz="1600" dirty="0" smtClean="0"/>
              <a:t> </a:t>
            </a:r>
            <a:r>
              <a:rPr lang="en-US" sz="1600" dirty="0" err="1" smtClean="0"/>
              <a:t>cách</a:t>
            </a:r>
            <a:r>
              <a:rPr lang="en-US" sz="1600" dirty="0" smtClean="0"/>
              <a:t> </a:t>
            </a:r>
            <a:r>
              <a:rPr lang="en-US" sz="1600" dirty="0" err="1" smtClean="0"/>
              <a:t>ly</a:t>
            </a:r>
            <a:r>
              <a:rPr lang="en-US" sz="1600" dirty="0" smtClean="0"/>
              <a:t>)</a:t>
            </a:r>
            <a:endParaRPr lang="en-US" sz="1600" dirty="0"/>
          </a:p>
        </p:txBody>
      </p:sp>
      <p:pic>
        <p:nvPicPr>
          <p:cNvPr id="6146" name="Picture 2"/>
          <p:cNvPicPr>
            <a:picLocks noChangeAspect="1" noChangeArrowheads="1"/>
          </p:cNvPicPr>
          <p:nvPr/>
        </p:nvPicPr>
        <p:blipFill>
          <a:blip r:embed="rId2" cstate="print"/>
          <a:srcRect/>
          <a:stretch>
            <a:fillRect/>
          </a:stretch>
        </p:blipFill>
        <p:spPr bwMode="auto">
          <a:xfrm>
            <a:off x="685800" y="609600"/>
            <a:ext cx="7696200" cy="4495800"/>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257800"/>
            <a:ext cx="8229600" cy="1143000"/>
          </a:xfrm>
        </p:spPr>
        <p:txBody>
          <a:bodyPr>
            <a:normAutofit/>
          </a:bodyPr>
          <a:lstStyle/>
          <a:p>
            <a:r>
              <a:rPr lang="en-US" sz="1600" dirty="0" err="1" smtClean="0"/>
              <a:t>Sử</a:t>
            </a:r>
            <a:r>
              <a:rPr lang="en-US" sz="1600" dirty="0" smtClean="0"/>
              <a:t> </a:t>
            </a:r>
            <a:r>
              <a:rPr lang="en-US" sz="1600" dirty="0" err="1" smtClean="0"/>
              <a:t>dụng</a:t>
            </a:r>
            <a:r>
              <a:rPr lang="en-US" sz="1600" dirty="0" smtClean="0"/>
              <a:t> </a:t>
            </a:r>
            <a:r>
              <a:rPr lang="en-US" sz="1600" dirty="0" err="1" smtClean="0"/>
              <a:t>khu</a:t>
            </a:r>
            <a:r>
              <a:rPr lang="en-US" sz="1600" dirty="0" smtClean="0"/>
              <a:t> </a:t>
            </a:r>
            <a:r>
              <a:rPr lang="en-US" sz="1600" dirty="0" err="1" smtClean="0"/>
              <a:t>nhà</a:t>
            </a:r>
            <a:r>
              <a:rPr lang="en-US" sz="1600" dirty="0" smtClean="0"/>
              <a:t> </a:t>
            </a:r>
            <a:r>
              <a:rPr lang="en-US" sz="1600" dirty="0" err="1" smtClean="0"/>
              <a:t>cấp</a:t>
            </a:r>
            <a:r>
              <a:rPr lang="en-US" sz="1600" dirty="0" smtClean="0"/>
              <a:t> </a:t>
            </a:r>
            <a:r>
              <a:rPr lang="en-US" sz="1600" dirty="0" err="1" smtClean="0"/>
              <a:t>phát</a:t>
            </a:r>
            <a:r>
              <a:rPr lang="en-US" sz="1600" dirty="0" smtClean="0"/>
              <a:t> methadone </a:t>
            </a:r>
            <a:r>
              <a:rPr lang="en-US" sz="1600" dirty="0" err="1" smtClean="0"/>
              <a:t>liền</a:t>
            </a:r>
            <a:r>
              <a:rPr lang="en-US" sz="1600" dirty="0" smtClean="0"/>
              <a:t> </a:t>
            </a:r>
            <a:r>
              <a:rPr lang="en-US" sz="1600" dirty="0" err="1" smtClean="0"/>
              <a:t>kề</a:t>
            </a:r>
            <a:r>
              <a:rPr lang="en-US" sz="1600" dirty="0" smtClean="0"/>
              <a:t> </a:t>
            </a:r>
            <a:r>
              <a:rPr lang="en-US" sz="1600" dirty="0" err="1" smtClean="0"/>
              <a:t>khu</a:t>
            </a:r>
            <a:r>
              <a:rPr lang="en-US" sz="1600" dirty="0" smtClean="0"/>
              <a:t> </a:t>
            </a:r>
            <a:r>
              <a:rPr lang="en-US" sz="1600" dirty="0" err="1" smtClean="0"/>
              <a:t>nhà</a:t>
            </a:r>
            <a:r>
              <a:rPr lang="en-US" sz="1600" dirty="0" smtClean="0"/>
              <a:t> </a:t>
            </a:r>
            <a:r>
              <a:rPr lang="en-US" sz="1600" dirty="0" err="1" smtClean="0"/>
              <a:t>cách</a:t>
            </a:r>
            <a:r>
              <a:rPr lang="en-US" sz="1600" dirty="0" smtClean="0"/>
              <a:t> </a:t>
            </a:r>
            <a:r>
              <a:rPr lang="en-US" sz="1600" dirty="0" err="1" smtClean="0"/>
              <a:t>ly</a:t>
            </a:r>
            <a:r>
              <a:rPr lang="en-US" sz="1600" dirty="0" smtClean="0"/>
              <a:t> </a:t>
            </a:r>
            <a:r>
              <a:rPr lang="en-US" sz="1600" dirty="0" err="1" smtClean="0"/>
              <a:t>để</a:t>
            </a:r>
            <a:r>
              <a:rPr lang="en-US" sz="1600" dirty="0" smtClean="0"/>
              <a:t> </a:t>
            </a:r>
            <a:r>
              <a:rPr lang="en-US" sz="1600" dirty="0" err="1" smtClean="0"/>
              <a:t>phục</a:t>
            </a:r>
            <a:r>
              <a:rPr lang="en-US" sz="1600" dirty="0" smtClean="0"/>
              <a:t> </a:t>
            </a:r>
            <a:r>
              <a:rPr lang="en-US" sz="1600" dirty="0" err="1" smtClean="0"/>
              <a:t>vụ</a:t>
            </a:r>
            <a:r>
              <a:rPr lang="en-US" sz="1600" dirty="0" smtClean="0"/>
              <a:t> </a:t>
            </a:r>
            <a:r>
              <a:rPr lang="en-US" sz="1600" dirty="0" err="1" smtClean="0"/>
              <a:t>làm</a:t>
            </a:r>
            <a:r>
              <a:rPr lang="en-US" sz="1600" dirty="0" smtClean="0"/>
              <a:t> </a:t>
            </a:r>
            <a:r>
              <a:rPr lang="en-US" sz="1600" dirty="0" err="1" smtClean="0"/>
              <a:t>nơi</a:t>
            </a:r>
            <a:r>
              <a:rPr lang="en-US" sz="1600" dirty="0" smtClean="0"/>
              <a:t> </a:t>
            </a:r>
            <a:r>
              <a:rPr lang="en-US" sz="1600" dirty="0" err="1" smtClean="0"/>
              <a:t>làm</a:t>
            </a:r>
            <a:r>
              <a:rPr lang="en-US" sz="1600" dirty="0" smtClean="0"/>
              <a:t> </a:t>
            </a:r>
            <a:r>
              <a:rPr lang="en-US" sz="1600" dirty="0" err="1" smtClean="0"/>
              <a:t>nhiệm</a:t>
            </a:r>
            <a:r>
              <a:rPr lang="en-US" sz="1600" dirty="0" smtClean="0"/>
              <a:t> </a:t>
            </a:r>
            <a:r>
              <a:rPr lang="en-US" sz="1600" dirty="0" err="1" smtClean="0"/>
              <a:t>vụ</a:t>
            </a:r>
            <a:r>
              <a:rPr lang="en-US" sz="1600" dirty="0" smtClean="0"/>
              <a:t> </a:t>
            </a:r>
            <a:r>
              <a:rPr lang="en-US" sz="1600" dirty="0" err="1" smtClean="0"/>
              <a:t>của</a:t>
            </a:r>
            <a:r>
              <a:rPr lang="en-US" sz="1600" dirty="0" smtClean="0"/>
              <a:t> </a:t>
            </a:r>
            <a:r>
              <a:rPr lang="en-US" sz="1600" dirty="0" err="1" smtClean="0"/>
              <a:t>nhân</a:t>
            </a:r>
            <a:r>
              <a:rPr lang="en-US" sz="1600" dirty="0" smtClean="0"/>
              <a:t> </a:t>
            </a:r>
            <a:r>
              <a:rPr lang="en-US" sz="1600" dirty="0" err="1" smtClean="0"/>
              <a:t>viên</a:t>
            </a:r>
            <a:r>
              <a:rPr lang="en-US" sz="1600" dirty="0" smtClean="0"/>
              <a:t> y </a:t>
            </a:r>
            <a:r>
              <a:rPr lang="en-US" sz="1600" dirty="0" err="1" smtClean="0"/>
              <a:t>tế</a:t>
            </a:r>
            <a:r>
              <a:rPr lang="en-US" sz="1600" dirty="0" smtClean="0"/>
              <a:t>, </a:t>
            </a:r>
            <a:r>
              <a:rPr lang="en-US" sz="1600" dirty="0" err="1" smtClean="0"/>
              <a:t>lực</a:t>
            </a:r>
            <a:r>
              <a:rPr lang="en-US" sz="1600" dirty="0" smtClean="0"/>
              <a:t> </a:t>
            </a:r>
            <a:r>
              <a:rPr lang="en-US" sz="1600" dirty="0" err="1" smtClean="0"/>
              <a:t>lượng</a:t>
            </a:r>
            <a:r>
              <a:rPr lang="en-US" sz="1600" dirty="0" smtClean="0"/>
              <a:t> </a:t>
            </a:r>
            <a:r>
              <a:rPr lang="en-US" sz="1600" dirty="0" err="1" smtClean="0"/>
              <a:t>Công</a:t>
            </a:r>
            <a:r>
              <a:rPr lang="en-US" sz="1600" dirty="0" smtClean="0"/>
              <a:t> An, </a:t>
            </a:r>
            <a:r>
              <a:rPr lang="en-US" sz="1600" dirty="0" err="1" smtClean="0"/>
              <a:t>Quân</a:t>
            </a:r>
            <a:r>
              <a:rPr lang="en-US" sz="1600" dirty="0" smtClean="0"/>
              <a:t> </a:t>
            </a:r>
            <a:r>
              <a:rPr lang="en-US" sz="1600" dirty="0" err="1" smtClean="0"/>
              <a:t>sự</a:t>
            </a:r>
            <a:r>
              <a:rPr lang="en-US" sz="1600" dirty="0" smtClean="0"/>
              <a:t>.</a:t>
            </a:r>
            <a:endParaRPr lang="en-US" sz="1600" dirty="0"/>
          </a:p>
        </p:txBody>
      </p:sp>
      <p:pic>
        <p:nvPicPr>
          <p:cNvPr id="7170" name="Picture 2"/>
          <p:cNvPicPr>
            <a:picLocks noChangeAspect="1" noChangeArrowheads="1"/>
          </p:cNvPicPr>
          <p:nvPr/>
        </p:nvPicPr>
        <p:blipFill>
          <a:blip r:embed="rId2" cstate="print"/>
          <a:srcRect/>
          <a:stretch>
            <a:fillRect/>
          </a:stretch>
        </p:blipFill>
        <p:spPr bwMode="auto">
          <a:xfrm>
            <a:off x="762000" y="533400"/>
            <a:ext cx="7833570" cy="4648200"/>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TotalTime>
  <Words>177</Words>
  <Application>Microsoft Office PowerPoint</Application>
  <PresentationFormat>On-screen Show (4:3)</PresentationFormat>
  <Paragraphs>8</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Một số hỉnh ảnh thực tế về phân luồng, bố trí khu vực cách ly  tại Trung tâm y tế Quỳ Châu, tỉnh Nghệ An</vt:lpstr>
      <vt:lpstr>Slide 2</vt:lpstr>
      <vt:lpstr>Mọi bệnh nhân đến khám đều được điều tra dịch tễ, đo thân nhiệt để phân luồng bệnh nhân</vt:lpstr>
      <vt:lpstr>Sau khi sàng lọc, nếu bệnh nhân nghi ngờ thì sẽ được dẫn theo lối đi riêng đến khu vực khám  dành cho bệnh nhân nghi ngờ</vt:lpstr>
      <vt:lpstr>Bồn rử tay sát khuẩn được bố trí tại nhiều vị trí, nhất là khu vực khoa khám bệnh</vt:lpstr>
      <vt:lpstr>Bố trí bình phong che chắn cách biệt khu vực khám cho bệnh nhân nghi ngờ</vt:lpstr>
      <vt:lpstr>Bệnh nhân sau khi khám nếu có biểu hiện nghi ngờ sẽ được đưa đến khu nhà cách ly của TTYT (đã có hàng rào sắt di động, sẵn sàng  che chắn khi có bệnh nhân cách ly)</vt:lpstr>
      <vt:lpstr>Sử dụng khu nhà cấp phát methadone liền kề khu nhà cách ly để phục vụ làm nơi làm nhiệm vụ của nhân viên y tế, lực lượng Công An, Quân sự.</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Administrator</dc:creator>
  <cp:lastModifiedBy>Administrator</cp:lastModifiedBy>
  <cp:revision>4</cp:revision>
  <dcterms:created xsi:type="dcterms:W3CDTF">2020-03-24T03:58:06Z</dcterms:created>
  <dcterms:modified xsi:type="dcterms:W3CDTF">2020-03-24T04:27:50Z</dcterms:modified>
</cp:coreProperties>
</file>