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8B073-CBBE-4620-B1FE-81892053A275}" type="datetimeFigureOut">
              <a:rPr lang="en-US" smtClean="0"/>
              <a:pPr/>
              <a:t>10/23/2019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B3716-2B53-4869-97EE-B8415B1B977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295399"/>
          </a:xfrm>
        </p:spPr>
        <p:txBody>
          <a:bodyPr/>
          <a:lstStyle/>
          <a:p>
            <a:r>
              <a:rPr lang="en-US" b="1" dirty="0" smtClean="0">
                <a:solidFill>
                  <a:srgbClr val="002060"/>
                </a:solidFill>
              </a:rPr>
              <a:t>TRUNG TÂM Y TẾ QUỲ CHÂU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057400"/>
            <a:ext cx="8153400" cy="4267200"/>
          </a:xfrm>
        </p:spPr>
        <p:txBody>
          <a:bodyPr>
            <a:normAutofit lnSpcReduction="10000"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TẬP HUẤN</a:t>
            </a:r>
            <a:endParaRPr lang="en-US" sz="4400" dirty="0">
              <a:solidFill>
                <a:srgbClr val="FF0000"/>
              </a:solidFill>
            </a:endParaRPr>
          </a:p>
          <a:p>
            <a:r>
              <a:rPr lang="en-US" sz="4400" b="1" dirty="0">
                <a:solidFill>
                  <a:srgbClr val="FF0000"/>
                </a:solidFill>
              </a:rPr>
              <a:t>KHÁM TUYỂN SỨC KHỎE NGHĨA VỤ QUÂN SỰ </a:t>
            </a:r>
            <a:r>
              <a:rPr lang="en-US" sz="4400" b="1" dirty="0" smtClean="0">
                <a:solidFill>
                  <a:srgbClr val="FF0000"/>
                </a:solidFill>
              </a:rPr>
              <a:t>2019</a:t>
            </a:r>
          </a:p>
          <a:p>
            <a:endParaRPr lang="en-US" sz="4400" b="1" dirty="0"/>
          </a:p>
          <a:p>
            <a:endParaRPr lang="en-US" sz="4400" b="1" dirty="0" smtClean="0"/>
          </a:p>
          <a:p>
            <a:r>
              <a:rPr lang="en-US" i="1" dirty="0" err="1">
                <a:solidFill>
                  <a:srgbClr val="002060"/>
                </a:solidFill>
              </a:rPr>
              <a:t>Quỳ</a:t>
            </a:r>
            <a:r>
              <a:rPr lang="en-US" i="1" dirty="0">
                <a:solidFill>
                  <a:srgbClr val="002060"/>
                </a:solidFill>
              </a:rPr>
              <a:t> </a:t>
            </a:r>
            <a:r>
              <a:rPr lang="en-US" i="1" dirty="0" err="1">
                <a:solidFill>
                  <a:srgbClr val="002060"/>
                </a:solidFill>
              </a:rPr>
              <a:t>Châu</a:t>
            </a:r>
            <a:r>
              <a:rPr lang="en-US" i="1" dirty="0">
                <a:solidFill>
                  <a:srgbClr val="002060"/>
                </a:solidFill>
              </a:rPr>
              <a:t>, </a:t>
            </a:r>
            <a:r>
              <a:rPr lang="en-US" i="1" dirty="0" err="1">
                <a:solidFill>
                  <a:srgbClr val="002060"/>
                </a:solidFill>
              </a:rPr>
              <a:t>ngày</a:t>
            </a:r>
            <a:r>
              <a:rPr lang="en-US" i="1" dirty="0">
                <a:solidFill>
                  <a:srgbClr val="002060"/>
                </a:solidFill>
              </a:rPr>
              <a:t> 02 </a:t>
            </a:r>
            <a:r>
              <a:rPr lang="en-US" i="1" dirty="0" err="1">
                <a:solidFill>
                  <a:srgbClr val="002060"/>
                </a:solidFill>
              </a:rPr>
              <a:t>tháng</a:t>
            </a:r>
            <a:r>
              <a:rPr lang="en-US" i="1" dirty="0">
                <a:solidFill>
                  <a:srgbClr val="002060"/>
                </a:solidFill>
              </a:rPr>
              <a:t> 11 </a:t>
            </a:r>
            <a:r>
              <a:rPr lang="en-US" i="1" dirty="0" err="1">
                <a:solidFill>
                  <a:srgbClr val="002060"/>
                </a:solidFill>
              </a:rPr>
              <a:t>năm</a:t>
            </a:r>
            <a:r>
              <a:rPr lang="en-US" i="1">
                <a:solidFill>
                  <a:srgbClr val="002060"/>
                </a:solidFill>
              </a:rPr>
              <a:t> </a:t>
            </a:r>
            <a:r>
              <a:rPr lang="en-US" i="1" smtClean="0">
                <a:solidFill>
                  <a:srgbClr val="002060"/>
                </a:solidFill>
              </a:rPr>
              <a:t>2019</a:t>
            </a:r>
            <a:endParaRPr lang="en-US" i="1" dirty="0">
              <a:solidFill>
                <a:srgbClr val="002060"/>
              </a:solidFill>
            </a:endParaRPr>
          </a:p>
          <a:p>
            <a:endParaRPr lang="en-US" b="1" dirty="0" smtClean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TRUNG TÂM Y TẾ QUỲ CHÂU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TRUNG TÂM Y TẾ QUỲ CHÂU</dc:title>
  <dc:creator>Administrator</dc:creator>
  <cp:lastModifiedBy>Administrator</cp:lastModifiedBy>
  <cp:revision>2</cp:revision>
  <dcterms:created xsi:type="dcterms:W3CDTF">2018-11-02T00:19:37Z</dcterms:created>
  <dcterms:modified xsi:type="dcterms:W3CDTF">2019-10-23T09:45:24Z</dcterms:modified>
</cp:coreProperties>
</file>