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8ABC-0C5A-4E29-82BD-E38F4DEB280C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304D-D02C-4B14-8CDD-E94603A0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85800"/>
            <a:ext cx="7315200" cy="5562600"/>
          </a:xfrm>
        </p:spPr>
        <p:txBody>
          <a:bodyPr>
            <a:normAutofit/>
          </a:bodyPr>
          <a:lstStyle/>
          <a:p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VIẾT ĐỀ TÀI NGHIÊN CỨU KHOA HỌC/SÁNG KIẾN KINH NGHIỆM</a:t>
            </a:r>
          </a:p>
          <a:p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SỞ Y TẾ NGHỆ AN</a:t>
            </a:r>
          </a:p>
          <a:p>
            <a:pPr algn="ct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 TÂM Y TẾ QUỲ CHÂU</a:t>
            </a: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 THANH QUÝ</a:t>
            </a: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NGHIÊN CỨU TÌNH HÌNH MỔ LẤY THAI VÀ MỘT SỐ BIẾN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 THƯỜNG GẶP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 MỔ TẠI TRUNG TÂM Y TẾ QUỲ CHÂU 2016 – 2018.</a:t>
            </a:r>
          </a:p>
          <a:p>
            <a:pPr algn="ctr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31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 TÀI NGHIÊN CỨU KHOA HỌC CẤP CƠ SỞ</a:t>
            </a: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QUỲ CHÂU - 2019</a:t>
            </a:r>
            <a:endParaRPr lang="en-US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BỐ CỤC:</a:t>
            </a:r>
          </a:p>
          <a:p>
            <a:pPr marL="571500" indent="-571500">
              <a:buAutoNum type="arabicPeriod"/>
            </a:pPr>
            <a:r>
              <a:rPr lang="en-US" dirty="0" err="1"/>
              <a:t>Đ</a:t>
            </a:r>
            <a:r>
              <a:rPr lang="en-US" dirty="0" err="1" smtClean="0"/>
              <a:t>ặt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endParaRPr lang="en-US" dirty="0" smtClean="0"/>
          </a:p>
          <a:p>
            <a:pPr marL="571500" indent="-571500">
              <a:buAutoNum type="arabicPeriod"/>
            </a:pPr>
            <a:r>
              <a:rPr lang="en-US" dirty="0" err="1" smtClean="0"/>
              <a:t>Chương</a:t>
            </a:r>
            <a:r>
              <a:rPr lang="en-US" dirty="0" smtClean="0"/>
              <a:t> 1:</a:t>
            </a:r>
          </a:p>
          <a:p>
            <a:pPr marL="571500" indent="-571500">
              <a:buFontTx/>
              <a:buChar char="-"/>
            </a:pP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571500" indent="-571500">
              <a:buFontTx/>
              <a:buChar char="-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Chương</a:t>
            </a:r>
            <a:r>
              <a:rPr lang="en-US" dirty="0" smtClean="0"/>
              <a:t> 3: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endParaRPr lang="en-US" dirty="0" smtClean="0"/>
          </a:p>
          <a:p>
            <a:pPr marL="571500" indent="-571500">
              <a:buFontTx/>
              <a:buChar char="-"/>
            </a:pP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:</a:t>
            </a:r>
          </a:p>
          <a:p>
            <a:pPr marL="571500" indent="-571500">
              <a:buNone/>
            </a:pPr>
            <a:r>
              <a:rPr lang="en-US" dirty="0" smtClean="0"/>
              <a:t>+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+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trừ</a:t>
            </a: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-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 smtClean="0"/>
              <a:t>+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+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+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+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+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ddức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Chương</a:t>
            </a:r>
            <a:r>
              <a:rPr lang="en-US" dirty="0" smtClean="0"/>
              <a:t> 3: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1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Chương</a:t>
            </a:r>
            <a:r>
              <a:rPr lang="en-US" dirty="0" smtClean="0"/>
              <a:t> 4: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7.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nghị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8.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khảo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II. </a:t>
            </a:r>
            <a:r>
              <a:rPr lang="en-US" dirty="0" err="1" smtClean="0">
                <a:solidFill>
                  <a:srgbClr val="FF0000"/>
                </a:solidFill>
              </a:rPr>
              <a:t>Trình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bày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Bìa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bìa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(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khảo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Bìa</a:t>
            </a:r>
            <a:r>
              <a:rPr lang="en-US" dirty="0" smtClean="0"/>
              <a:t>: </a:t>
            </a:r>
            <a:r>
              <a:rPr lang="en-US" dirty="0" err="1" smtClean="0"/>
              <a:t>Bìa</a:t>
            </a:r>
            <a:r>
              <a:rPr lang="en-US" dirty="0" smtClean="0"/>
              <a:t> </a:t>
            </a:r>
            <a:r>
              <a:rPr lang="en-US" dirty="0" err="1" smtClean="0"/>
              <a:t>cứng</a:t>
            </a:r>
            <a:r>
              <a:rPr lang="en-US" dirty="0" smtClean="0"/>
              <a:t>.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Màu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xanh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đỏ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bìa</a:t>
            </a:r>
            <a:r>
              <a:rPr lang="en-US" dirty="0" smtClean="0"/>
              <a:t>: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: Theo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ABC.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r>
              <a:rPr lang="en-US" dirty="0" smtClean="0"/>
              <a:t>: </a:t>
            </a:r>
            <a:r>
              <a:rPr lang="en-US" dirty="0" err="1" smtClean="0"/>
              <a:t>Nói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3.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: 3.1.1; 3.1.2.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chi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: </a:t>
            </a:r>
            <a:r>
              <a:rPr lang="en-US" dirty="0" err="1" smtClean="0"/>
              <a:t>Khoản</a:t>
            </a:r>
            <a:r>
              <a:rPr lang="en-US" dirty="0" smtClean="0"/>
              <a:t> 1 – 1,5 </a:t>
            </a:r>
            <a:r>
              <a:rPr lang="en-US" dirty="0" err="1" smtClean="0"/>
              <a:t>trang</a:t>
            </a:r>
            <a:r>
              <a:rPr lang="en-US" dirty="0" smtClean="0"/>
              <a:t>.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2 </a:t>
            </a:r>
            <a:r>
              <a:rPr lang="en-US" dirty="0" err="1" smtClean="0"/>
              <a:t>trang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dung: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bố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Chương</a:t>
            </a:r>
            <a:r>
              <a:rPr lang="en-US" dirty="0" smtClean="0"/>
              <a:t> 1: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: </a:t>
            </a:r>
            <a:r>
              <a:rPr lang="en-US" dirty="0" err="1" smtClean="0"/>
              <a:t>chiếm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25%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dung.</a:t>
            </a:r>
          </a:p>
          <a:p>
            <a:pPr>
              <a:buFontTx/>
              <a:buChar char="-"/>
            </a:pPr>
            <a:r>
              <a:rPr lang="en-US" dirty="0" err="1" smtClean="0"/>
              <a:t>Chương</a:t>
            </a:r>
            <a:r>
              <a:rPr lang="en-US" dirty="0" smtClean="0"/>
              <a:t> 2: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PP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: </a:t>
            </a:r>
            <a:r>
              <a:rPr lang="en-US" dirty="0" err="1" smtClean="0"/>
              <a:t>chiếm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15%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dung.</a:t>
            </a:r>
          </a:p>
          <a:p>
            <a:pPr>
              <a:buFontTx/>
              <a:buChar char="-"/>
            </a:pPr>
            <a:r>
              <a:rPr lang="en-US" dirty="0" err="1" smtClean="0"/>
              <a:t>Chương</a:t>
            </a:r>
            <a:r>
              <a:rPr lang="en-US" dirty="0" smtClean="0"/>
              <a:t> 3: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: </a:t>
            </a:r>
            <a:r>
              <a:rPr lang="en-US" dirty="0" err="1" smtClean="0"/>
              <a:t>chiếm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25%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dung.</a:t>
            </a:r>
          </a:p>
          <a:p>
            <a:pPr>
              <a:buFontTx/>
              <a:buChar char="-"/>
            </a:pPr>
            <a:r>
              <a:rPr lang="en-US" dirty="0" err="1" smtClean="0"/>
              <a:t>Chương</a:t>
            </a:r>
            <a:r>
              <a:rPr lang="en-US" dirty="0" smtClean="0"/>
              <a:t> 4: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: </a:t>
            </a:r>
            <a:r>
              <a:rPr lang="en-US" dirty="0" err="1" smtClean="0"/>
              <a:t>chiếm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25%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7.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: 1 – 2 </a:t>
            </a:r>
            <a:r>
              <a:rPr lang="en-US" dirty="0" err="1" smtClean="0"/>
              <a:t>trang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8.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khảo</a:t>
            </a:r>
            <a:r>
              <a:rPr lang="en-US" dirty="0" smtClean="0"/>
              <a:t>: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ABC</a:t>
            </a:r>
            <a:r>
              <a:rPr lang="en-US" dirty="0" smtClean="0"/>
              <a:t>.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:</a:t>
            </a:r>
            <a:endParaRPr lang="en-US" dirty="0" smtClean="0"/>
          </a:p>
          <a:p>
            <a:pPr lvl="0">
              <a:buFontTx/>
              <a:buChar char="-"/>
            </a:pPr>
            <a:r>
              <a:rPr lang="vi-VN" dirty="0" smtClean="0"/>
              <a:t>Bộ môn Phụ sản Trường Đại học Y Dược Huế (2011), “Thăm dò chức năng phụ khoa”, </a:t>
            </a:r>
            <a:r>
              <a:rPr lang="vi-VN" i="1" dirty="0" smtClean="0"/>
              <a:t>Giáo trình sau đại học,</a:t>
            </a:r>
            <a:r>
              <a:rPr lang="vi-VN" dirty="0" smtClean="0"/>
              <a:t> Nhà xuất bản Đại học Huế, </a:t>
            </a:r>
            <a:br>
              <a:rPr lang="vi-VN" dirty="0" smtClean="0"/>
            </a:br>
            <a:r>
              <a:rPr lang="vi-VN" dirty="0" smtClean="0"/>
              <a:t>tr. 145 - 148.</a:t>
            </a:r>
            <a:endParaRPr lang="en-US" dirty="0" smtClean="0"/>
          </a:p>
          <a:p>
            <a:pPr>
              <a:buFontTx/>
              <a:buChar char="-"/>
            </a:pPr>
            <a:r>
              <a:rPr lang="vi-VN" dirty="0" smtClean="0"/>
              <a:t>Vương Tiến Hòa, Võ Mạnh Hùng (2013), "Nghiên cứu chẩn đoán và xử trí chữa ngoài tử cung tại Bệnh viện Phụ sản Thanh Hóa", </a:t>
            </a:r>
            <a:r>
              <a:rPr lang="vi-VN" i="1" dirty="0" smtClean="0"/>
              <a:t>Y học thực hành,</a:t>
            </a:r>
            <a:r>
              <a:rPr lang="vi-VN" dirty="0" smtClean="0"/>
              <a:t> số 11 (886), tr. 44-49.</a:t>
            </a:r>
            <a:endParaRPr lang="en-US" dirty="0" smtClean="0"/>
          </a:p>
          <a:p>
            <a:pPr lvl="0"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: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,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minh </a:t>
            </a:r>
            <a:r>
              <a:rPr lang="en-US" dirty="0" err="1" smtClean="0"/>
              <a:t>họa</a:t>
            </a:r>
            <a:r>
              <a:rPr lang="en-US" dirty="0" smtClean="0"/>
              <a:t>,…</a:t>
            </a:r>
          </a:p>
          <a:p>
            <a:pPr>
              <a:buNone/>
            </a:pP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dầy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III.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Soạn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: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phông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Time New Roman (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mã</a:t>
            </a:r>
            <a:r>
              <a:rPr lang="en-US" dirty="0" smtClean="0"/>
              <a:t> Unicode) </a:t>
            </a:r>
            <a:r>
              <a:rPr lang="en-US" dirty="0" err="1" smtClean="0"/>
              <a:t>cỡ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14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Winword</a:t>
            </a:r>
            <a:r>
              <a:rPr lang="en-US" dirty="0" smtClean="0"/>
              <a:t>. </a:t>
            </a:r>
            <a:r>
              <a:rPr lang="en-US" dirty="0" err="1" smtClean="0"/>
              <a:t>Dãn</a:t>
            </a:r>
            <a:r>
              <a:rPr lang="en-US" dirty="0" smtClean="0"/>
              <a:t> </a:t>
            </a:r>
            <a:r>
              <a:rPr lang="en-US" dirty="0" err="1" smtClean="0"/>
              <a:t>dòng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ở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1,5 lines. </a:t>
            </a:r>
            <a:r>
              <a:rPr lang="en-US" dirty="0" err="1" smtClean="0"/>
              <a:t>Lề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3,5 cm; </a:t>
            </a:r>
            <a:r>
              <a:rPr lang="en-US" dirty="0" err="1" smtClean="0"/>
              <a:t>lề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3 cm; </a:t>
            </a:r>
            <a:r>
              <a:rPr lang="en-US" dirty="0" err="1" smtClean="0"/>
              <a:t>Lề</a:t>
            </a:r>
            <a:r>
              <a:rPr lang="en-US" dirty="0" smtClean="0"/>
              <a:t> </a:t>
            </a:r>
            <a:r>
              <a:rPr lang="en-US" dirty="0" err="1" smtClean="0"/>
              <a:t>trái</a:t>
            </a:r>
            <a:r>
              <a:rPr lang="en-US" dirty="0" smtClean="0"/>
              <a:t> 3,5 cm; </a:t>
            </a:r>
            <a:r>
              <a:rPr lang="en-US" dirty="0" err="1" smtClean="0"/>
              <a:t>Lề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2 cm.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ở </a:t>
            </a:r>
            <a:r>
              <a:rPr lang="en-US" dirty="0" err="1" smtClean="0"/>
              <a:t>giữa</a:t>
            </a:r>
            <a:r>
              <a:rPr lang="en-US" dirty="0" smtClean="0"/>
              <a:t>, </a:t>
            </a:r>
            <a:r>
              <a:rPr lang="en-US" dirty="0" err="1" smtClean="0"/>
              <a:t>phía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.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in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,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trắng</a:t>
            </a:r>
            <a:r>
              <a:rPr lang="en-US" dirty="0" smtClean="0"/>
              <a:t> </a:t>
            </a:r>
            <a:r>
              <a:rPr lang="en-US" dirty="0" err="1" smtClean="0"/>
              <a:t>khổ</a:t>
            </a:r>
            <a:r>
              <a:rPr lang="en-US" dirty="0" smtClean="0"/>
              <a:t> A4.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604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15</cp:revision>
  <dcterms:created xsi:type="dcterms:W3CDTF">2019-02-13T02:52:30Z</dcterms:created>
  <dcterms:modified xsi:type="dcterms:W3CDTF">2019-02-14T14:13:52Z</dcterms:modified>
</cp:coreProperties>
</file>