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88ABC-0C5A-4E29-82BD-E38F4DEB280C}" type="datetimeFigureOut">
              <a:rPr lang="en-US" smtClean="0"/>
              <a:pPr/>
              <a:t>2/14/2019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A304D-D02C-4B14-8CDD-E94603A071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88ABC-0C5A-4E29-82BD-E38F4DEB280C}" type="datetimeFigureOut">
              <a:rPr lang="en-US" smtClean="0"/>
              <a:pPr/>
              <a:t>2/14/2019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A304D-D02C-4B14-8CDD-E94603A071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88ABC-0C5A-4E29-82BD-E38F4DEB280C}" type="datetimeFigureOut">
              <a:rPr lang="en-US" smtClean="0"/>
              <a:pPr/>
              <a:t>2/14/2019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A304D-D02C-4B14-8CDD-E94603A071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88ABC-0C5A-4E29-82BD-E38F4DEB280C}" type="datetimeFigureOut">
              <a:rPr lang="en-US" smtClean="0"/>
              <a:pPr/>
              <a:t>2/14/2019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A304D-D02C-4B14-8CDD-E94603A071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88ABC-0C5A-4E29-82BD-E38F4DEB280C}" type="datetimeFigureOut">
              <a:rPr lang="en-US" smtClean="0"/>
              <a:pPr/>
              <a:t>2/14/2019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A304D-D02C-4B14-8CDD-E94603A071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88ABC-0C5A-4E29-82BD-E38F4DEB280C}" type="datetimeFigureOut">
              <a:rPr lang="en-US" smtClean="0"/>
              <a:pPr/>
              <a:t>2/14/2019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A304D-D02C-4B14-8CDD-E94603A071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88ABC-0C5A-4E29-82BD-E38F4DEB280C}" type="datetimeFigureOut">
              <a:rPr lang="en-US" smtClean="0"/>
              <a:pPr/>
              <a:t>2/14/2019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A304D-D02C-4B14-8CDD-E94603A071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88ABC-0C5A-4E29-82BD-E38F4DEB280C}" type="datetimeFigureOut">
              <a:rPr lang="en-US" smtClean="0"/>
              <a:pPr/>
              <a:t>2/14/2019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A304D-D02C-4B14-8CDD-E94603A071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88ABC-0C5A-4E29-82BD-E38F4DEB280C}" type="datetimeFigureOut">
              <a:rPr lang="en-US" smtClean="0"/>
              <a:pPr/>
              <a:t>2/14/2019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A304D-D02C-4B14-8CDD-E94603A071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88ABC-0C5A-4E29-82BD-E38F4DEB280C}" type="datetimeFigureOut">
              <a:rPr lang="en-US" smtClean="0"/>
              <a:pPr/>
              <a:t>2/14/2019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A304D-D02C-4B14-8CDD-E94603A071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88ABC-0C5A-4E29-82BD-E38F4DEB280C}" type="datetimeFigureOut">
              <a:rPr lang="en-US" smtClean="0"/>
              <a:pPr/>
              <a:t>2/14/2019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A304D-D02C-4B14-8CDD-E94603A071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788ABC-0C5A-4E29-82BD-E38F4DEB280C}" type="datetimeFigureOut">
              <a:rPr lang="en-US" smtClean="0"/>
              <a:pPr/>
              <a:t>2/14/2019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3A304D-D02C-4B14-8CDD-E94603A0717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685800"/>
            <a:ext cx="7315200" cy="5562600"/>
          </a:xfrm>
        </p:spPr>
        <p:txBody>
          <a:bodyPr>
            <a:normAutofit/>
          </a:bodyPr>
          <a:lstStyle/>
          <a:p>
            <a:endParaRPr lang="en-US" sz="4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4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CÁCH VIẾT ĐỀ TÀI NGHIÊN CỨU KHOA HỌC/SÁNG KIẾN KINH NGHIỆM</a:t>
            </a:r>
          </a:p>
          <a:p>
            <a:endParaRPr lang="en-US" sz="4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SỞ Y TẾ NGHỆ AN</a:t>
            </a:r>
          </a:p>
          <a:p>
            <a:pPr algn="ctr">
              <a:buNone/>
            </a:pPr>
            <a:r>
              <a:rPr lang="en-US" sz="1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TRUNG TÂM Y TẾ QUỲ CHÂU</a:t>
            </a:r>
          </a:p>
          <a:p>
            <a:pPr algn="ctr">
              <a:buNone/>
            </a:pPr>
            <a:endParaRPr lang="en-US" sz="18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en-US" sz="18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en-US" sz="18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sz="1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LÔ THANH QUÝ</a:t>
            </a:r>
          </a:p>
          <a:p>
            <a:pPr algn="ctr">
              <a:buNone/>
            </a:pPr>
            <a:endParaRPr lang="en-US" sz="18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en-US" sz="18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sz="1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NGHIÊN CỨU TÌNH HÌNH MỔ LẤY THAI VÀ MỘT SỐ BIẾN </a:t>
            </a:r>
            <a:r>
              <a:rPr lang="en-US" sz="1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CHỨNG THƯỜNG GẶP </a:t>
            </a:r>
            <a:r>
              <a:rPr lang="en-US" sz="1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SAU MỔ TẠI TRUNG TÂM Y TẾ QUỲ CHÂU 2016 – 2018.</a:t>
            </a:r>
          </a:p>
          <a:p>
            <a:pPr algn="ctr">
              <a:buNone/>
            </a:pPr>
            <a:r>
              <a:rPr lang="en-US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1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tài</a:t>
            </a:r>
            <a:r>
              <a:rPr lang="en-US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thường</a:t>
            </a:r>
            <a:r>
              <a:rPr lang="en-US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quá</a:t>
            </a:r>
            <a:r>
              <a:rPr lang="en-US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31 </a:t>
            </a:r>
            <a:r>
              <a:rPr lang="en-US" sz="1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sz="1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en-US" sz="18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sz="1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ĐỀ TÀI NGHIÊN CỨU KHOA HỌC CẤP CƠ SỞ</a:t>
            </a:r>
          </a:p>
          <a:p>
            <a:pPr algn="ctr">
              <a:buNone/>
            </a:pPr>
            <a:endParaRPr lang="en-US" sz="18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en-US" sz="18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en-US" sz="18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en-US" sz="18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sz="1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QUỲ CHÂU - 2019</a:t>
            </a:r>
            <a:endParaRPr lang="en-US" sz="1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71500" indent="-571500">
              <a:buAutoNum type="romanUcPeriod"/>
            </a:pPr>
            <a:r>
              <a:rPr lang="en-US" dirty="0" smtClean="0">
                <a:solidFill>
                  <a:srgbClr val="FF0000"/>
                </a:solidFill>
              </a:rPr>
              <a:t>BỐ CỤC:</a:t>
            </a:r>
          </a:p>
          <a:p>
            <a:pPr marL="571500" indent="-571500">
              <a:buAutoNum type="arabicPeriod"/>
            </a:pPr>
            <a:r>
              <a:rPr lang="en-US" dirty="0" err="1"/>
              <a:t>Đ</a:t>
            </a:r>
            <a:r>
              <a:rPr lang="en-US" dirty="0" err="1" smtClean="0"/>
              <a:t>ặt</a:t>
            </a:r>
            <a:r>
              <a:rPr lang="en-US" dirty="0" smtClean="0"/>
              <a:t> </a:t>
            </a:r>
            <a:r>
              <a:rPr lang="en-US" dirty="0" err="1" smtClean="0"/>
              <a:t>vấn</a:t>
            </a:r>
            <a:r>
              <a:rPr lang="en-US" dirty="0" smtClean="0"/>
              <a:t> </a:t>
            </a:r>
            <a:r>
              <a:rPr lang="en-US" dirty="0" err="1" smtClean="0"/>
              <a:t>đề</a:t>
            </a:r>
            <a:endParaRPr lang="en-US" dirty="0" smtClean="0"/>
          </a:p>
          <a:p>
            <a:pPr marL="571500" indent="-571500">
              <a:buAutoNum type="arabicPeriod"/>
            </a:pPr>
            <a:r>
              <a:rPr lang="en-US" dirty="0" err="1" smtClean="0"/>
              <a:t>Chương</a:t>
            </a:r>
            <a:r>
              <a:rPr lang="en-US" dirty="0" smtClean="0"/>
              <a:t> 1:</a:t>
            </a:r>
          </a:p>
          <a:p>
            <a:pPr marL="571500" indent="-571500">
              <a:buFontTx/>
              <a:buChar char="-"/>
            </a:pPr>
            <a:r>
              <a:rPr lang="en-US" dirty="0" err="1" smtClean="0"/>
              <a:t>Tổng</a:t>
            </a:r>
            <a:r>
              <a:rPr lang="en-US" dirty="0" smtClean="0"/>
              <a:t> </a:t>
            </a:r>
            <a:r>
              <a:rPr lang="en-US" dirty="0" err="1" smtClean="0"/>
              <a:t>quan</a:t>
            </a:r>
            <a:r>
              <a:rPr lang="en-US" dirty="0" smtClean="0"/>
              <a:t> </a:t>
            </a:r>
            <a:r>
              <a:rPr lang="en-US" dirty="0" err="1" smtClean="0"/>
              <a:t>tài</a:t>
            </a:r>
            <a:r>
              <a:rPr lang="en-US" dirty="0" smtClean="0"/>
              <a:t> </a:t>
            </a:r>
            <a:r>
              <a:rPr lang="en-US" dirty="0" err="1" smtClean="0"/>
              <a:t>liệu</a:t>
            </a:r>
            <a:endParaRPr lang="en-US" dirty="0" smtClean="0"/>
          </a:p>
          <a:p>
            <a:pPr marL="571500" indent="-571500">
              <a:buFontTx/>
              <a:buChar char="-"/>
            </a:pP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nghiên</a:t>
            </a:r>
            <a:r>
              <a:rPr lang="en-US" dirty="0" smtClean="0"/>
              <a:t> </a:t>
            </a:r>
            <a:r>
              <a:rPr lang="en-US" dirty="0" err="1" smtClean="0"/>
              <a:t>cứu</a:t>
            </a:r>
            <a:r>
              <a:rPr lang="en-US" dirty="0" smtClean="0"/>
              <a:t> </a:t>
            </a:r>
            <a:r>
              <a:rPr lang="en-US" dirty="0" err="1" smtClean="0"/>
              <a:t>liên</a:t>
            </a:r>
            <a:r>
              <a:rPr lang="en-US" dirty="0" smtClean="0"/>
              <a:t> </a:t>
            </a:r>
            <a:r>
              <a:rPr lang="en-US" dirty="0" err="1" smtClean="0"/>
              <a:t>quan</a:t>
            </a:r>
            <a:endParaRPr lang="en-US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 fontScale="92500" lnSpcReduction="20000"/>
          </a:bodyPr>
          <a:lstStyle/>
          <a:p>
            <a:pPr marL="571500" indent="-571500">
              <a:buNone/>
            </a:pPr>
            <a:r>
              <a:rPr lang="en-US" dirty="0" smtClean="0"/>
              <a:t>3. </a:t>
            </a:r>
            <a:r>
              <a:rPr lang="en-US" dirty="0" err="1" smtClean="0"/>
              <a:t>Chương</a:t>
            </a:r>
            <a:r>
              <a:rPr lang="en-US" dirty="0" smtClean="0"/>
              <a:t> 3: </a:t>
            </a:r>
            <a:r>
              <a:rPr lang="en-US" dirty="0" err="1" smtClean="0"/>
              <a:t>Đối</a:t>
            </a:r>
            <a:r>
              <a:rPr lang="en-US" dirty="0" smtClean="0"/>
              <a:t> </a:t>
            </a:r>
            <a:r>
              <a:rPr lang="en-US" dirty="0" err="1" smtClean="0"/>
              <a:t>tượng</a:t>
            </a:r>
            <a:r>
              <a:rPr lang="en-US" dirty="0" smtClean="0"/>
              <a:t> </a:t>
            </a:r>
            <a:r>
              <a:rPr lang="en-US" dirty="0" err="1" smtClean="0"/>
              <a:t>và</a:t>
            </a:r>
            <a:r>
              <a:rPr lang="en-US" dirty="0" smtClean="0"/>
              <a:t> </a:t>
            </a:r>
            <a:r>
              <a:rPr lang="en-US" dirty="0" err="1" smtClean="0"/>
              <a:t>phương</a:t>
            </a:r>
            <a:r>
              <a:rPr lang="en-US" dirty="0" smtClean="0"/>
              <a:t> </a:t>
            </a:r>
            <a:r>
              <a:rPr lang="en-US" dirty="0" err="1" smtClean="0"/>
              <a:t>pháp</a:t>
            </a:r>
            <a:r>
              <a:rPr lang="en-US" dirty="0" smtClean="0"/>
              <a:t> </a:t>
            </a:r>
            <a:r>
              <a:rPr lang="en-US" dirty="0" err="1" smtClean="0"/>
              <a:t>nghiên</a:t>
            </a:r>
            <a:r>
              <a:rPr lang="en-US" dirty="0" smtClean="0"/>
              <a:t> </a:t>
            </a:r>
            <a:r>
              <a:rPr lang="en-US" dirty="0" err="1" smtClean="0"/>
              <a:t>cứu</a:t>
            </a:r>
            <a:endParaRPr lang="en-US" dirty="0" smtClean="0"/>
          </a:p>
          <a:p>
            <a:pPr marL="571500" indent="-571500">
              <a:buFontTx/>
              <a:buChar char="-"/>
            </a:pPr>
            <a:r>
              <a:rPr lang="en-US" dirty="0" err="1" smtClean="0"/>
              <a:t>Đối</a:t>
            </a:r>
            <a:r>
              <a:rPr lang="en-US" dirty="0" smtClean="0"/>
              <a:t> </a:t>
            </a:r>
            <a:r>
              <a:rPr lang="en-US" dirty="0" err="1" smtClean="0"/>
              <a:t>tượng</a:t>
            </a:r>
            <a:r>
              <a:rPr lang="en-US" dirty="0" smtClean="0"/>
              <a:t> </a:t>
            </a:r>
            <a:r>
              <a:rPr lang="en-US" dirty="0" err="1" smtClean="0"/>
              <a:t>nghiên</a:t>
            </a:r>
            <a:r>
              <a:rPr lang="en-US" dirty="0" smtClean="0"/>
              <a:t> </a:t>
            </a:r>
            <a:r>
              <a:rPr lang="en-US" dirty="0" err="1" smtClean="0"/>
              <a:t>cứu</a:t>
            </a:r>
            <a:r>
              <a:rPr lang="en-US" dirty="0" smtClean="0"/>
              <a:t>:</a:t>
            </a:r>
          </a:p>
          <a:p>
            <a:pPr marL="571500" indent="-571500">
              <a:buNone/>
            </a:pPr>
            <a:r>
              <a:rPr lang="en-US" dirty="0" smtClean="0"/>
              <a:t>+ </a:t>
            </a:r>
            <a:r>
              <a:rPr lang="en-US" dirty="0" err="1" smtClean="0"/>
              <a:t>Tiêu</a:t>
            </a:r>
            <a:r>
              <a:rPr lang="en-US" dirty="0" smtClean="0"/>
              <a:t> </a:t>
            </a:r>
            <a:r>
              <a:rPr lang="en-US" dirty="0" err="1" smtClean="0"/>
              <a:t>chuẩn</a:t>
            </a:r>
            <a:r>
              <a:rPr lang="en-US" dirty="0" smtClean="0"/>
              <a:t> </a:t>
            </a:r>
            <a:r>
              <a:rPr lang="en-US" dirty="0" err="1" smtClean="0"/>
              <a:t>chọn</a:t>
            </a:r>
            <a:r>
              <a:rPr lang="en-US" dirty="0" smtClean="0"/>
              <a:t> </a:t>
            </a:r>
            <a:r>
              <a:rPr lang="en-US" dirty="0" err="1" smtClean="0"/>
              <a:t>mẫu</a:t>
            </a:r>
            <a:endParaRPr lang="en-US" dirty="0" smtClean="0"/>
          </a:p>
          <a:p>
            <a:pPr marL="571500" indent="-571500">
              <a:buNone/>
            </a:pPr>
            <a:r>
              <a:rPr lang="en-US" dirty="0" smtClean="0"/>
              <a:t>+ </a:t>
            </a:r>
            <a:r>
              <a:rPr lang="en-US" dirty="0" err="1" smtClean="0"/>
              <a:t>Tiêu</a:t>
            </a:r>
            <a:r>
              <a:rPr lang="en-US" dirty="0" smtClean="0"/>
              <a:t> </a:t>
            </a:r>
            <a:r>
              <a:rPr lang="en-US" dirty="0" err="1" smtClean="0"/>
              <a:t>chuẩn</a:t>
            </a:r>
            <a:r>
              <a:rPr lang="en-US" dirty="0" smtClean="0"/>
              <a:t> </a:t>
            </a:r>
            <a:r>
              <a:rPr lang="en-US" dirty="0" err="1" smtClean="0"/>
              <a:t>loại</a:t>
            </a:r>
            <a:r>
              <a:rPr lang="en-US" dirty="0" smtClean="0"/>
              <a:t> </a:t>
            </a:r>
            <a:r>
              <a:rPr lang="en-US" dirty="0" err="1" smtClean="0"/>
              <a:t>trừ</a:t>
            </a:r>
            <a:endParaRPr lang="en-US" dirty="0" smtClean="0"/>
          </a:p>
          <a:p>
            <a:pPr marL="571500" indent="-571500">
              <a:buNone/>
            </a:pPr>
            <a:r>
              <a:rPr lang="en-US" dirty="0" smtClean="0"/>
              <a:t>- </a:t>
            </a:r>
            <a:r>
              <a:rPr lang="en-US" dirty="0" err="1" smtClean="0"/>
              <a:t>Phương</a:t>
            </a:r>
            <a:r>
              <a:rPr lang="en-US" dirty="0" smtClean="0"/>
              <a:t> </a:t>
            </a:r>
            <a:r>
              <a:rPr lang="en-US" dirty="0" err="1" smtClean="0"/>
              <a:t>pháp</a:t>
            </a:r>
            <a:r>
              <a:rPr lang="en-US" dirty="0" smtClean="0"/>
              <a:t> </a:t>
            </a:r>
            <a:r>
              <a:rPr lang="en-US" dirty="0" err="1" smtClean="0"/>
              <a:t>nghiên</a:t>
            </a:r>
            <a:r>
              <a:rPr lang="en-US" dirty="0" smtClean="0"/>
              <a:t> </a:t>
            </a:r>
            <a:r>
              <a:rPr lang="en-US" dirty="0" err="1" smtClean="0"/>
              <a:t>cứu</a:t>
            </a:r>
            <a:r>
              <a:rPr lang="en-US" dirty="0" smtClean="0"/>
              <a:t>:</a:t>
            </a:r>
          </a:p>
          <a:p>
            <a:pPr marL="514350" indent="-514350">
              <a:buNone/>
            </a:pPr>
            <a:r>
              <a:rPr lang="en-US" dirty="0" smtClean="0"/>
              <a:t>+ </a:t>
            </a:r>
            <a:r>
              <a:rPr lang="en-US" dirty="0" err="1" smtClean="0"/>
              <a:t>Thiết</a:t>
            </a:r>
            <a:r>
              <a:rPr lang="en-US" dirty="0" smtClean="0"/>
              <a:t> </a:t>
            </a:r>
            <a:r>
              <a:rPr lang="en-US" dirty="0" err="1" smtClean="0"/>
              <a:t>kế</a:t>
            </a:r>
            <a:r>
              <a:rPr lang="en-US" dirty="0" smtClean="0"/>
              <a:t> </a:t>
            </a:r>
            <a:r>
              <a:rPr lang="en-US" dirty="0" err="1" smtClean="0"/>
              <a:t>nghiên</a:t>
            </a:r>
            <a:r>
              <a:rPr lang="en-US" dirty="0" smtClean="0"/>
              <a:t> </a:t>
            </a:r>
            <a:r>
              <a:rPr lang="en-US" dirty="0" err="1" smtClean="0"/>
              <a:t>cứu</a:t>
            </a: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+ </a:t>
            </a:r>
            <a:r>
              <a:rPr lang="en-US" dirty="0" err="1" smtClean="0"/>
              <a:t>Vật</a:t>
            </a:r>
            <a:r>
              <a:rPr lang="en-US" dirty="0" smtClean="0"/>
              <a:t> </a:t>
            </a:r>
            <a:r>
              <a:rPr lang="en-US" dirty="0" err="1" smtClean="0"/>
              <a:t>liệu</a:t>
            </a:r>
            <a:r>
              <a:rPr lang="en-US" dirty="0" smtClean="0"/>
              <a:t> </a:t>
            </a:r>
            <a:r>
              <a:rPr lang="en-US" dirty="0" err="1" smtClean="0"/>
              <a:t>nghiên</a:t>
            </a:r>
            <a:r>
              <a:rPr lang="en-US" dirty="0" smtClean="0"/>
              <a:t> </a:t>
            </a:r>
            <a:r>
              <a:rPr lang="en-US" dirty="0" err="1" smtClean="0"/>
              <a:t>cứu</a:t>
            </a: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+ </a:t>
            </a: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bước</a:t>
            </a:r>
            <a:r>
              <a:rPr lang="en-US" dirty="0" smtClean="0"/>
              <a:t> </a:t>
            </a:r>
            <a:r>
              <a:rPr lang="en-US" dirty="0" err="1" smtClean="0"/>
              <a:t>tiến</a:t>
            </a:r>
            <a:r>
              <a:rPr lang="en-US" dirty="0" smtClean="0"/>
              <a:t> </a:t>
            </a:r>
            <a:r>
              <a:rPr lang="en-US" dirty="0" err="1" smtClean="0"/>
              <a:t>hành</a:t>
            </a: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+ </a:t>
            </a:r>
            <a:r>
              <a:rPr lang="en-US" dirty="0" err="1" smtClean="0"/>
              <a:t>Xử</a:t>
            </a:r>
            <a:r>
              <a:rPr lang="en-US" dirty="0" smtClean="0"/>
              <a:t> </a:t>
            </a:r>
            <a:r>
              <a:rPr lang="en-US" dirty="0" err="1" smtClean="0"/>
              <a:t>lý</a:t>
            </a:r>
            <a:r>
              <a:rPr lang="en-US" dirty="0" smtClean="0"/>
              <a:t> </a:t>
            </a:r>
            <a:r>
              <a:rPr lang="en-US" dirty="0" err="1" smtClean="0"/>
              <a:t>số</a:t>
            </a:r>
            <a:r>
              <a:rPr lang="en-US" dirty="0" smtClean="0"/>
              <a:t> </a:t>
            </a:r>
            <a:r>
              <a:rPr lang="en-US" dirty="0" err="1" smtClean="0"/>
              <a:t>liệu</a:t>
            </a: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+ </a:t>
            </a:r>
            <a:r>
              <a:rPr lang="en-US" dirty="0" err="1" smtClean="0"/>
              <a:t>Đạo</a:t>
            </a:r>
            <a:r>
              <a:rPr lang="en-US" dirty="0" smtClean="0"/>
              <a:t> </a:t>
            </a:r>
            <a:r>
              <a:rPr lang="en-US" dirty="0" err="1" smtClean="0"/>
              <a:t>ddức</a:t>
            </a:r>
            <a:r>
              <a:rPr lang="en-US" dirty="0" smtClean="0"/>
              <a:t> </a:t>
            </a:r>
            <a:r>
              <a:rPr lang="en-US" dirty="0" err="1" smtClean="0"/>
              <a:t>nghiên</a:t>
            </a:r>
            <a:r>
              <a:rPr lang="en-US" dirty="0" smtClean="0"/>
              <a:t> </a:t>
            </a:r>
            <a:r>
              <a:rPr lang="en-US" dirty="0" err="1" smtClean="0"/>
              <a:t>cứu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4. </a:t>
            </a:r>
            <a:r>
              <a:rPr lang="en-US" dirty="0" err="1" smtClean="0"/>
              <a:t>Chương</a:t>
            </a:r>
            <a:r>
              <a:rPr lang="en-US" dirty="0" smtClean="0"/>
              <a:t> 3: </a:t>
            </a:r>
            <a:r>
              <a:rPr lang="en-US" dirty="0" err="1" smtClean="0"/>
              <a:t>Kết</a:t>
            </a:r>
            <a:r>
              <a:rPr lang="en-US" dirty="0" smtClean="0"/>
              <a:t> </a:t>
            </a:r>
            <a:r>
              <a:rPr lang="en-US" dirty="0" err="1" smtClean="0"/>
              <a:t>quả</a:t>
            </a:r>
            <a:r>
              <a:rPr lang="en-US" dirty="0" smtClean="0"/>
              <a:t> </a:t>
            </a:r>
            <a:r>
              <a:rPr lang="en-US" dirty="0" err="1" smtClean="0"/>
              <a:t>nghiên</a:t>
            </a:r>
            <a:r>
              <a:rPr lang="en-US" dirty="0" smtClean="0"/>
              <a:t> </a:t>
            </a:r>
            <a:r>
              <a:rPr lang="en-US" dirty="0" err="1" smtClean="0"/>
              <a:t>cứu</a:t>
            </a:r>
            <a:endParaRPr lang="en-US" dirty="0" smtClean="0"/>
          </a:p>
          <a:p>
            <a:pPr>
              <a:buNone/>
            </a:pPr>
            <a:r>
              <a:rPr lang="en-US" dirty="0" err="1" smtClean="0"/>
              <a:t>Đây</a:t>
            </a:r>
            <a:r>
              <a:rPr lang="en-US" dirty="0" smtClean="0"/>
              <a:t> </a:t>
            </a:r>
            <a:r>
              <a:rPr lang="en-US" dirty="0" err="1" smtClean="0"/>
              <a:t>là</a:t>
            </a:r>
            <a:r>
              <a:rPr lang="en-US" dirty="0" smtClean="0"/>
              <a:t> </a:t>
            </a:r>
            <a:r>
              <a:rPr lang="en-US" dirty="0" err="1" smtClean="0"/>
              <a:t>phần</a:t>
            </a:r>
            <a:r>
              <a:rPr lang="en-US" dirty="0" smtClean="0"/>
              <a:t> </a:t>
            </a:r>
            <a:r>
              <a:rPr lang="en-US" dirty="0" err="1" smtClean="0"/>
              <a:t>quan</a:t>
            </a:r>
            <a:r>
              <a:rPr lang="en-US" dirty="0" smtClean="0"/>
              <a:t> </a:t>
            </a:r>
            <a:r>
              <a:rPr lang="en-US" dirty="0" err="1" smtClean="0"/>
              <a:t>trọng</a:t>
            </a:r>
            <a:r>
              <a:rPr lang="en-US" dirty="0" smtClean="0"/>
              <a:t> </a:t>
            </a:r>
            <a:r>
              <a:rPr lang="en-US" dirty="0" err="1" smtClean="0"/>
              <a:t>nhất</a:t>
            </a:r>
            <a:r>
              <a:rPr lang="en-US" dirty="0" smtClean="0"/>
              <a:t> </a:t>
            </a:r>
            <a:r>
              <a:rPr lang="en-US" dirty="0" err="1" smtClean="0"/>
              <a:t>của</a:t>
            </a:r>
            <a:r>
              <a:rPr lang="en-US" dirty="0" smtClean="0"/>
              <a:t> 1 </a:t>
            </a:r>
            <a:r>
              <a:rPr lang="en-US" dirty="0" err="1" smtClean="0"/>
              <a:t>đề</a:t>
            </a:r>
            <a:r>
              <a:rPr lang="en-US" dirty="0" smtClean="0"/>
              <a:t> </a:t>
            </a:r>
            <a:r>
              <a:rPr lang="en-US" dirty="0" err="1" smtClean="0"/>
              <a:t>tài</a:t>
            </a:r>
            <a:r>
              <a:rPr lang="en-US" dirty="0" smtClean="0"/>
              <a:t> </a:t>
            </a:r>
            <a:r>
              <a:rPr lang="en-US" dirty="0" err="1" smtClean="0"/>
              <a:t>nghiên</a:t>
            </a:r>
            <a:r>
              <a:rPr lang="en-US" dirty="0" smtClean="0"/>
              <a:t> </a:t>
            </a:r>
            <a:r>
              <a:rPr lang="en-US" dirty="0" err="1" smtClean="0"/>
              <a:t>cứu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5. </a:t>
            </a:r>
            <a:r>
              <a:rPr lang="en-US" dirty="0" err="1" smtClean="0"/>
              <a:t>Chương</a:t>
            </a:r>
            <a:r>
              <a:rPr lang="en-US" dirty="0" smtClean="0"/>
              <a:t> 4: </a:t>
            </a:r>
            <a:r>
              <a:rPr lang="en-US" dirty="0" err="1" smtClean="0"/>
              <a:t>Bàn</a:t>
            </a:r>
            <a:r>
              <a:rPr lang="en-US" dirty="0" smtClean="0"/>
              <a:t> </a:t>
            </a:r>
            <a:r>
              <a:rPr lang="en-US" dirty="0" err="1" smtClean="0"/>
              <a:t>luận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6. </a:t>
            </a:r>
            <a:r>
              <a:rPr lang="en-US" dirty="0" err="1" smtClean="0"/>
              <a:t>Kết</a:t>
            </a:r>
            <a:r>
              <a:rPr lang="en-US" dirty="0" smtClean="0"/>
              <a:t> </a:t>
            </a:r>
            <a:r>
              <a:rPr lang="en-US" dirty="0" err="1" smtClean="0"/>
              <a:t>luận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7. </a:t>
            </a:r>
            <a:r>
              <a:rPr lang="en-US" dirty="0" err="1" smtClean="0"/>
              <a:t>Kiến</a:t>
            </a:r>
            <a:r>
              <a:rPr lang="en-US" dirty="0" smtClean="0"/>
              <a:t> </a:t>
            </a:r>
            <a:r>
              <a:rPr lang="en-US" dirty="0" err="1" smtClean="0"/>
              <a:t>nghị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8. </a:t>
            </a:r>
            <a:r>
              <a:rPr lang="en-US" dirty="0" err="1" smtClean="0"/>
              <a:t>Danh</a:t>
            </a:r>
            <a:r>
              <a:rPr lang="en-US" dirty="0" smtClean="0"/>
              <a:t> </a:t>
            </a:r>
            <a:r>
              <a:rPr lang="en-US" dirty="0" err="1" smtClean="0"/>
              <a:t>mục</a:t>
            </a:r>
            <a:r>
              <a:rPr lang="en-US" dirty="0" smtClean="0"/>
              <a:t> </a:t>
            </a:r>
            <a:r>
              <a:rPr lang="en-US" dirty="0" err="1" smtClean="0"/>
              <a:t>tài</a:t>
            </a:r>
            <a:r>
              <a:rPr lang="en-US" dirty="0" smtClean="0"/>
              <a:t> </a:t>
            </a:r>
            <a:r>
              <a:rPr lang="en-US" dirty="0" err="1" smtClean="0"/>
              <a:t>liệu</a:t>
            </a:r>
            <a:r>
              <a:rPr lang="en-US" dirty="0" smtClean="0"/>
              <a:t> </a:t>
            </a:r>
            <a:r>
              <a:rPr lang="en-US" dirty="0" err="1" smtClean="0"/>
              <a:t>tham</a:t>
            </a:r>
            <a:r>
              <a:rPr lang="en-US" dirty="0" smtClean="0"/>
              <a:t> </a:t>
            </a:r>
            <a:r>
              <a:rPr lang="en-US" dirty="0" err="1" smtClean="0"/>
              <a:t>khảo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9. </a:t>
            </a:r>
            <a:r>
              <a:rPr lang="en-US" dirty="0" err="1" smtClean="0"/>
              <a:t>Phụ</a:t>
            </a:r>
            <a:r>
              <a:rPr lang="en-US" dirty="0" smtClean="0"/>
              <a:t> </a:t>
            </a:r>
            <a:r>
              <a:rPr lang="en-US" dirty="0" err="1" smtClean="0"/>
              <a:t>lục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II. </a:t>
            </a:r>
            <a:r>
              <a:rPr lang="en-US" dirty="0" err="1" smtClean="0">
                <a:solidFill>
                  <a:srgbClr val="FF0000"/>
                </a:solidFill>
              </a:rPr>
              <a:t>Trình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bày</a:t>
            </a:r>
            <a:r>
              <a:rPr lang="en-US" dirty="0" smtClean="0">
                <a:solidFill>
                  <a:srgbClr val="FF0000"/>
                </a:solidFill>
              </a:rPr>
              <a:t>: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Bìa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Trang</a:t>
            </a:r>
            <a:r>
              <a:rPr lang="en-US" dirty="0" smtClean="0"/>
              <a:t> </a:t>
            </a:r>
            <a:r>
              <a:rPr lang="en-US" dirty="0" err="1" smtClean="0"/>
              <a:t>phụ</a:t>
            </a:r>
            <a:r>
              <a:rPr lang="en-US" dirty="0" smtClean="0"/>
              <a:t> </a:t>
            </a:r>
            <a:r>
              <a:rPr lang="en-US" dirty="0" err="1" smtClean="0"/>
              <a:t>bìa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Danh</a:t>
            </a:r>
            <a:r>
              <a:rPr lang="en-US" dirty="0" smtClean="0"/>
              <a:t> </a:t>
            </a:r>
            <a:r>
              <a:rPr lang="en-US" dirty="0" err="1" smtClean="0"/>
              <a:t>mục</a:t>
            </a:r>
            <a:r>
              <a:rPr lang="en-US" dirty="0" smtClean="0"/>
              <a:t> </a:t>
            </a: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chữ</a:t>
            </a:r>
            <a:r>
              <a:rPr lang="en-US" dirty="0" smtClean="0"/>
              <a:t> </a:t>
            </a:r>
            <a:r>
              <a:rPr lang="en-US" dirty="0" err="1" smtClean="0"/>
              <a:t>viết</a:t>
            </a:r>
            <a:r>
              <a:rPr lang="en-US" dirty="0" smtClean="0"/>
              <a:t> </a:t>
            </a:r>
            <a:r>
              <a:rPr lang="en-US" dirty="0" err="1" smtClean="0"/>
              <a:t>tắt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Mục</a:t>
            </a:r>
            <a:r>
              <a:rPr lang="en-US" dirty="0" smtClean="0"/>
              <a:t> </a:t>
            </a:r>
            <a:r>
              <a:rPr lang="en-US" dirty="0" err="1" smtClean="0"/>
              <a:t>lục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Phần</a:t>
            </a:r>
            <a:r>
              <a:rPr lang="en-US" dirty="0" smtClean="0"/>
              <a:t> </a:t>
            </a:r>
            <a:r>
              <a:rPr lang="en-US" dirty="0" err="1" smtClean="0"/>
              <a:t>mở</a:t>
            </a:r>
            <a:r>
              <a:rPr lang="en-US" dirty="0" smtClean="0"/>
              <a:t> </a:t>
            </a:r>
            <a:r>
              <a:rPr lang="en-US" dirty="0" err="1" smtClean="0"/>
              <a:t>đầu</a:t>
            </a:r>
            <a:r>
              <a:rPr lang="en-US" dirty="0" smtClean="0"/>
              <a:t> (</a:t>
            </a:r>
            <a:r>
              <a:rPr lang="en-US" dirty="0" err="1" smtClean="0"/>
              <a:t>đặt</a:t>
            </a:r>
            <a:r>
              <a:rPr lang="en-US" dirty="0" smtClean="0"/>
              <a:t> </a:t>
            </a:r>
            <a:r>
              <a:rPr lang="en-US" dirty="0" err="1" smtClean="0"/>
              <a:t>vấn</a:t>
            </a:r>
            <a:r>
              <a:rPr lang="en-US" dirty="0" smtClean="0"/>
              <a:t> </a:t>
            </a:r>
            <a:r>
              <a:rPr lang="en-US" dirty="0" err="1" smtClean="0"/>
              <a:t>đề</a:t>
            </a:r>
            <a:r>
              <a:rPr lang="en-US" dirty="0" smtClean="0"/>
              <a:t>)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Phần</a:t>
            </a:r>
            <a:r>
              <a:rPr lang="en-US" dirty="0" smtClean="0"/>
              <a:t> </a:t>
            </a:r>
            <a:r>
              <a:rPr lang="en-US" dirty="0" err="1" smtClean="0"/>
              <a:t>nội</a:t>
            </a:r>
            <a:r>
              <a:rPr lang="en-US" dirty="0" smtClean="0"/>
              <a:t> dung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Kết</a:t>
            </a:r>
            <a:r>
              <a:rPr lang="en-US" dirty="0" smtClean="0"/>
              <a:t> </a:t>
            </a:r>
            <a:r>
              <a:rPr lang="en-US" dirty="0" err="1" smtClean="0"/>
              <a:t>luận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Tài</a:t>
            </a:r>
            <a:r>
              <a:rPr lang="en-US" dirty="0" smtClean="0"/>
              <a:t> </a:t>
            </a:r>
            <a:r>
              <a:rPr lang="en-US" dirty="0" err="1" smtClean="0"/>
              <a:t>liệu</a:t>
            </a:r>
            <a:r>
              <a:rPr lang="en-US" dirty="0" smtClean="0"/>
              <a:t> </a:t>
            </a:r>
            <a:r>
              <a:rPr lang="en-US" dirty="0" err="1" smtClean="0"/>
              <a:t>tham</a:t>
            </a:r>
            <a:r>
              <a:rPr lang="en-US" dirty="0" smtClean="0"/>
              <a:t> </a:t>
            </a:r>
            <a:r>
              <a:rPr lang="en-US" dirty="0" err="1" smtClean="0"/>
              <a:t>khảo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Phần</a:t>
            </a:r>
            <a:r>
              <a:rPr lang="en-US" dirty="0" smtClean="0"/>
              <a:t> </a:t>
            </a:r>
            <a:r>
              <a:rPr lang="en-US" dirty="0" err="1" smtClean="0"/>
              <a:t>phụ</a:t>
            </a:r>
            <a:r>
              <a:rPr lang="en-US" dirty="0" smtClean="0"/>
              <a:t> </a:t>
            </a:r>
            <a:r>
              <a:rPr lang="en-US" dirty="0" err="1" smtClean="0"/>
              <a:t>lục</a:t>
            </a:r>
            <a:r>
              <a:rPr lang="en-US" dirty="0" smtClean="0"/>
              <a:t>.</a:t>
            </a:r>
          </a:p>
          <a:p>
            <a:pPr marL="514350" indent="-514350">
              <a:buAutoNum type="arabicPeriod"/>
            </a:pP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smtClean="0"/>
              <a:t>1. </a:t>
            </a:r>
            <a:r>
              <a:rPr lang="en-US" dirty="0" err="1" smtClean="0"/>
              <a:t>Bìa</a:t>
            </a:r>
            <a:r>
              <a:rPr lang="en-US" dirty="0" smtClean="0"/>
              <a:t>: </a:t>
            </a:r>
            <a:r>
              <a:rPr lang="en-US" dirty="0" err="1" smtClean="0"/>
              <a:t>Bìa</a:t>
            </a:r>
            <a:r>
              <a:rPr lang="en-US" dirty="0" smtClean="0"/>
              <a:t> </a:t>
            </a:r>
            <a:r>
              <a:rPr lang="en-US" dirty="0" err="1" smtClean="0"/>
              <a:t>cứng</a:t>
            </a:r>
            <a:r>
              <a:rPr lang="en-US" dirty="0" smtClean="0"/>
              <a:t>. </a:t>
            </a:r>
            <a:r>
              <a:rPr lang="en-US" dirty="0" err="1" smtClean="0"/>
              <a:t>Thường</a:t>
            </a:r>
            <a:r>
              <a:rPr lang="en-US" dirty="0" smtClean="0"/>
              <a:t> </a:t>
            </a:r>
            <a:r>
              <a:rPr lang="en-US" dirty="0" err="1" smtClean="0"/>
              <a:t>là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0070C0"/>
                </a:solidFill>
              </a:rPr>
              <a:t>Màu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xanh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/>
              <a:t>hoặc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0000"/>
                </a:solidFill>
              </a:rPr>
              <a:t>đỏ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</a:p>
          <a:p>
            <a:pPr>
              <a:buNone/>
            </a:pPr>
            <a:r>
              <a:rPr lang="en-US" dirty="0" smtClean="0"/>
              <a:t>2. </a:t>
            </a:r>
            <a:r>
              <a:rPr lang="en-US" dirty="0" err="1" smtClean="0"/>
              <a:t>Trang</a:t>
            </a:r>
            <a:r>
              <a:rPr lang="en-US" dirty="0" smtClean="0"/>
              <a:t> </a:t>
            </a:r>
            <a:r>
              <a:rPr lang="en-US" dirty="0" err="1" smtClean="0"/>
              <a:t>phụ</a:t>
            </a:r>
            <a:r>
              <a:rPr lang="en-US" dirty="0" smtClean="0"/>
              <a:t> </a:t>
            </a:r>
            <a:r>
              <a:rPr lang="en-US" dirty="0" err="1" smtClean="0"/>
              <a:t>bìa</a:t>
            </a:r>
            <a:r>
              <a:rPr lang="en-US" dirty="0" smtClean="0"/>
              <a:t>: </a:t>
            </a:r>
            <a:r>
              <a:rPr lang="en-US" dirty="0" err="1" smtClean="0"/>
              <a:t>không</a:t>
            </a:r>
            <a:r>
              <a:rPr lang="en-US" dirty="0" smtClean="0"/>
              <a:t> </a:t>
            </a:r>
            <a:r>
              <a:rPr lang="en-US" dirty="0" err="1" smtClean="0"/>
              <a:t>đánh</a:t>
            </a:r>
            <a:r>
              <a:rPr lang="en-US" dirty="0" smtClean="0"/>
              <a:t> </a:t>
            </a:r>
            <a:r>
              <a:rPr lang="en-US" dirty="0" err="1" smtClean="0"/>
              <a:t>số</a:t>
            </a:r>
            <a:r>
              <a:rPr lang="en-US" dirty="0" smtClean="0"/>
              <a:t> </a:t>
            </a:r>
            <a:r>
              <a:rPr lang="en-US" dirty="0" err="1" smtClean="0"/>
              <a:t>thứ</a:t>
            </a:r>
            <a:r>
              <a:rPr lang="en-US" dirty="0" smtClean="0"/>
              <a:t> </a:t>
            </a:r>
            <a:r>
              <a:rPr lang="en-US" dirty="0" err="1" smtClean="0"/>
              <a:t>tự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3. </a:t>
            </a:r>
            <a:r>
              <a:rPr lang="en-US" dirty="0" err="1" smtClean="0"/>
              <a:t>Viết</a:t>
            </a:r>
            <a:r>
              <a:rPr lang="en-US" dirty="0" smtClean="0"/>
              <a:t> </a:t>
            </a:r>
            <a:r>
              <a:rPr lang="en-US" dirty="0" err="1" smtClean="0"/>
              <a:t>tắt</a:t>
            </a:r>
            <a:r>
              <a:rPr lang="en-US" dirty="0" smtClean="0"/>
              <a:t>: Theo </a:t>
            </a:r>
            <a:r>
              <a:rPr lang="en-US" dirty="0" err="1" smtClean="0"/>
              <a:t>thứ</a:t>
            </a:r>
            <a:r>
              <a:rPr lang="en-US" dirty="0" smtClean="0"/>
              <a:t> </a:t>
            </a:r>
            <a:r>
              <a:rPr lang="en-US" dirty="0" err="1" smtClean="0"/>
              <a:t>tự</a:t>
            </a:r>
            <a:r>
              <a:rPr lang="en-US" dirty="0" smtClean="0"/>
              <a:t> ABC. </a:t>
            </a:r>
            <a:r>
              <a:rPr lang="en-US" dirty="0" err="1" smtClean="0"/>
              <a:t>Nếu</a:t>
            </a:r>
            <a:r>
              <a:rPr lang="en-US" dirty="0" smtClean="0"/>
              <a:t> </a:t>
            </a:r>
            <a:r>
              <a:rPr lang="en-US" dirty="0" err="1" smtClean="0"/>
              <a:t>không</a:t>
            </a:r>
            <a:r>
              <a:rPr lang="en-US" dirty="0" smtClean="0"/>
              <a:t> </a:t>
            </a:r>
            <a:r>
              <a:rPr lang="en-US" dirty="0" err="1" smtClean="0"/>
              <a:t>có</a:t>
            </a:r>
            <a:r>
              <a:rPr lang="en-US" dirty="0" smtClean="0"/>
              <a:t> </a:t>
            </a:r>
            <a:r>
              <a:rPr lang="en-US" dirty="0" err="1" smtClean="0"/>
              <a:t>chữ</a:t>
            </a:r>
            <a:r>
              <a:rPr lang="en-US" dirty="0" smtClean="0"/>
              <a:t> </a:t>
            </a:r>
            <a:r>
              <a:rPr lang="en-US" dirty="0" err="1" smtClean="0"/>
              <a:t>viết</a:t>
            </a:r>
            <a:r>
              <a:rPr lang="en-US" dirty="0" smtClean="0"/>
              <a:t> </a:t>
            </a:r>
            <a:r>
              <a:rPr lang="en-US" dirty="0" err="1" smtClean="0"/>
              <a:t>tắt</a:t>
            </a:r>
            <a:r>
              <a:rPr lang="en-US" dirty="0" smtClean="0"/>
              <a:t> </a:t>
            </a:r>
            <a:r>
              <a:rPr lang="en-US" dirty="0" err="1" smtClean="0"/>
              <a:t>thì</a:t>
            </a:r>
            <a:r>
              <a:rPr lang="en-US" dirty="0" smtClean="0"/>
              <a:t> </a:t>
            </a:r>
            <a:r>
              <a:rPr lang="en-US" dirty="0" err="1" smtClean="0"/>
              <a:t>không</a:t>
            </a:r>
            <a:r>
              <a:rPr lang="en-US" dirty="0" smtClean="0"/>
              <a:t> </a:t>
            </a:r>
            <a:r>
              <a:rPr lang="en-US" dirty="0" err="1" smtClean="0"/>
              <a:t>cần</a:t>
            </a:r>
            <a:r>
              <a:rPr lang="en-US" dirty="0" smtClean="0"/>
              <a:t> </a:t>
            </a:r>
            <a:r>
              <a:rPr lang="en-US" dirty="0" err="1" smtClean="0"/>
              <a:t>trang</a:t>
            </a:r>
            <a:r>
              <a:rPr lang="en-US" dirty="0" smtClean="0"/>
              <a:t> </a:t>
            </a:r>
            <a:r>
              <a:rPr lang="en-US" dirty="0" err="1" smtClean="0"/>
              <a:t>này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4. </a:t>
            </a:r>
            <a:r>
              <a:rPr lang="en-US" dirty="0" err="1" smtClean="0"/>
              <a:t>Mục</a:t>
            </a:r>
            <a:r>
              <a:rPr lang="en-US" dirty="0" smtClean="0"/>
              <a:t> </a:t>
            </a:r>
            <a:r>
              <a:rPr lang="en-US" dirty="0" err="1" smtClean="0"/>
              <a:t>lục</a:t>
            </a:r>
            <a:r>
              <a:rPr lang="en-US" dirty="0" smtClean="0"/>
              <a:t>: </a:t>
            </a:r>
            <a:r>
              <a:rPr lang="en-US" dirty="0" err="1" smtClean="0"/>
              <a:t>Nói</a:t>
            </a:r>
            <a:r>
              <a:rPr lang="en-US" dirty="0" smtClean="0"/>
              <a:t> </a:t>
            </a:r>
            <a:r>
              <a:rPr lang="en-US" dirty="0" err="1" smtClean="0"/>
              <a:t>chung</a:t>
            </a:r>
            <a:r>
              <a:rPr lang="en-US" dirty="0" smtClean="0"/>
              <a:t> </a:t>
            </a:r>
            <a:r>
              <a:rPr lang="en-US" dirty="0" err="1" smtClean="0"/>
              <a:t>chỉ</a:t>
            </a:r>
            <a:r>
              <a:rPr lang="en-US" dirty="0" smtClean="0"/>
              <a:t> </a:t>
            </a:r>
            <a:r>
              <a:rPr lang="en-US" dirty="0" err="1" smtClean="0"/>
              <a:t>nên</a:t>
            </a:r>
            <a:r>
              <a:rPr lang="en-US" dirty="0" smtClean="0"/>
              <a:t> </a:t>
            </a:r>
            <a:r>
              <a:rPr lang="en-US" dirty="0" err="1" smtClean="0"/>
              <a:t>ghi</a:t>
            </a:r>
            <a:r>
              <a:rPr lang="en-US" dirty="0" smtClean="0"/>
              <a:t> </a:t>
            </a:r>
            <a:r>
              <a:rPr lang="en-US" dirty="0" err="1" smtClean="0"/>
              <a:t>mục</a:t>
            </a:r>
            <a:r>
              <a:rPr lang="en-US" dirty="0" smtClean="0"/>
              <a:t> </a:t>
            </a:r>
            <a:r>
              <a:rPr lang="en-US" dirty="0" err="1" smtClean="0"/>
              <a:t>lục</a:t>
            </a:r>
            <a:r>
              <a:rPr lang="en-US" dirty="0" smtClean="0"/>
              <a:t> </a:t>
            </a:r>
            <a:r>
              <a:rPr lang="en-US" dirty="0" err="1" smtClean="0"/>
              <a:t>đến</a:t>
            </a:r>
            <a:r>
              <a:rPr lang="en-US" dirty="0" smtClean="0"/>
              <a:t> </a:t>
            </a:r>
            <a:r>
              <a:rPr lang="en-US" dirty="0" err="1" smtClean="0"/>
              <a:t>số</a:t>
            </a:r>
            <a:r>
              <a:rPr lang="en-US" dirty="0" smtClean="0"/>
              <a:t> 3. </a:t>
            </a:r>
            <a:r>
              <a:rPr lang="en-US" dirty="0" err="1" smtClean="0"/>
              <a:t>ví</a:t>
            </a:r>
            <a:r>
              <a:rPr lang="en-US" dirty="0" smtClean="0"/>
              <a:t> </a:t>
            </a:r>
            <a:r>
              <a:rPr lang="en-US" dirty="0" err="1" smtClean="0"/>
              <a:t>dụ</a:t>
            </a:r>
            <a:r>
              <a:rPr lang="en-US" dirty="0" smtClean="0"/>
              <a:t>: 3.1.1; 3.1.2. </a:t>
            </a:r>
            <a:r>
              <a:rPr lang="en-US" dirty="0" err="1" smtClean="0"/>
              <a:t>Không</a:t>
            </a:r>
            <a:r>
              <a:rPr lang="en-US" dirty="0" smtClean="0"/>
              <a:t> </a:t>
            </a:r>
            <a:r>
              <a:rPr lang="en-US" dirty="0" err="1" smtClean="0"/>
              <a:t>cần</a:t>
            </a:r>
            <a:r>
              <a:rPr lang="en-US" dirty="0" smtClean="0"/>
              <a:t> </a:t>
            </a:r>
            <a:r>
              <a:rPr lang="en-US" dirty="0" err="1" smtClean="0"/>
              <a:t>ghi</a:t>
            </a:r>
            <a:r>
              <a:rPr lang="en-US" dirty="0" smtClean="0"/>
              <a:t> </a:t>
            </a:r>
            <a:r>
              <a:rPr lang="en-US" dirty="0" err="1" smtClean="0"/>
              <a:t>quá</a:t>
            </a:r>
            <a:r>
              <a:rPr lang="en-US" dirty="0" smtClean="0"/>
              <a:t> chi </a:t>
            </a:r>
            <a:r>
              <a:rPr lang="en-US" dirty="0" err="1" smtClean="0"/>
              <a:t>tiết</a:t>
            </a:r>
            <a:r>
              <a:rPr lang="en-US" dirty="0" smtClean="0"/>
              <a:t> </a:t>
            </a:r>
            <a:r>
              <a:rPr lang="en-US" dirty="0" err="1" smtClean="0"/>
              <a:t>đến</a:t>
            </a:r>
            <a:r>
              <a:rPr lang="en-US" dirty="0" smtClean="0"/>
              <a:t> </a:t>
            </a: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mục</a:t>
            </a:r>
            <a:r>
              <a:rPr lang="en-US" dirty="0" smtClean="0"/>
              <a:t> </a:t>
            </a:r>
            <a:r>
              <a:rPr lang="en-US" dirty="0" err="1" smtClean="0"/>
              <a:t>nhỏ</a:t>
            </a:r>
            <a:r>
              <a:rPr lang="en-US" dirty="0" smtClean="0"/>
              <a:t> </a:t>
            </a:r>
            <a:r>
              <a:rPr lang="en-US" dirty="0" err="1" smtClean="0"/>
              <a:t>hơn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5. </a:t>
            </a:r>
            <a:r>
              <a:rPr lang="en-US" dirty="0" err="1" smtClean="0"/>
              <a:t>Đặt</a:t>
            </a:r>
            <a:r>
              <a:rPr lang="en-US" dirty="0" smtClean="0"/>
              <a:t> </a:t>
            </a:r>
            <a:r>
              <a:rPr lang="en-US" dirty="0" err="1" smtClean="0"/>
              <a:t>vấn</a:t>
            </a:r>
            <a:r>
              <a:rPr lang="en-US" dirty="0" smtClean="0"/>
              <a:t> </a:t>
            </a:r>
            <a:r>
              <a:rPr lang="en-US" dirty="0" err="1" smtClean="0"/>
              <a:t>đề</a:t>
            </a:r>
            <a:r>
              <a:rPr lang="en-US" dirty="0" smtClean="0"/>
              <a:t>: </a:t>
            </a:r>
            <a:r>
              <a:rPr lang="en-US" dirty="0" err="1" smtClean="0"/>
              <a:t>Khoản</a:t>
            </a:r>
            <a:r>
              <a:rPr lang="en-US" dirty="0" smtClean="0"/>
              <a:t> 1 – 1,5 </a:t>
            </a:r>
            <a:r>
              <a:rPr lang="en-US" dirty="0" err="1" smtClean="0"/>
              <a:t>trang</a:t>
            </a:r>
            <a:r>
              <a:rPr lang="en-US" dirty="0" smtClean="0"/>
              <a:t>. </a:t>
            </a:r>
            <a:r>
              <a:rPr lang="en-US" dirty="0" err="1" smtClean="0"/>
              <a:t>Không</a:t>
            </a:r>
            <a:r>
              <a:rPr lang="en-US" dirty="0" smtClean="0"/>
              <a:t> </a:t>
            </a:r>
            <a:r>
              <a:rPr lang="en-US" dirty="0" err="1" smtClean="0"/>
              <a:t>nên</a:t>
            </a:r>
            <a:r>
              <a:rPr lang="en-US" dirty="0" smtClean="0"/>
              <a:t> </a:t>
            </a:r>
            <a:r>
              <a:rPr lang="en-US" dirty="0" err="1" smtClean="0"/>
              <a:t>dài</a:t>
            </a:r>
            <a:r>
              <a:rPr lang="en-US" dirty="0" smtClean="0"/>
              <a:t> </a:t>
            </a:r>
            <a:r>
              <a:rPr lang="en-US" dirty="0" err="1" smtClean="0"/>
              <a:t>quá</a:t>
            </a:r>
            <a:r>
              <a:rPr lang="en-US" dirty="0" smtClean="0"/>
              <a:t> 2 </a:t>
            </a:r>
            <a:r>
              <a:rPr lang="en-US" dirty="0" err="1" smtClean="0"/>
              <a:t>trang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6. </a:t>
            </a:r>
            <a:r>
              <a:rPr lang="en-US" dirty="0" err="1" smtClean="0"/>
              <a:t>Phần</a:t>
            </a:r>
            <a:r>
              <a:rPr lang="en-US" dirty="0" smtClean="0"/>
              <a:t> </a:t>
            </a:r>
            <a:r>
              <a:rPr lang="en-US" dirty="0" err="1" smtClean="0"/>
              <a:t>nội</a:t>
            </a:r>
            <a:r>
              <a:rPr lang="en-US" dirty="0" smtClean="0"/>
              <a:t> dung: </a:t>
            </a:r>
            <a:r>
              <a:rPr lang="en-US" dirty="0" err="1" smtClean="0"/>
              <a:t>phân</a:t>
            </a:r>
            <a:r>
              <a:rPr lang="en-US" dirty="0" smtClean="0"/>
              <a:t> </a:t>
            </a:r>
            <a:r>
              <a:rPr lang="en-US" dirty="0" err="1" smtClean="0"/>
              <a:t>bố</a:t>
            </a:r>
            <a:r>
              <a:rPr lang="en-US" dirty="0" smtClean="0"/>
              <a:t> </a:t>
            </a:r>
            <a:r>
              <a:rPr lang="en-US" dirty="0" err="1" smtClean="0"/>
              <a:t>như</a:t>
            </a:r>
            <a:r>
              <a:rPr lang="en-US" dirty="0" smtClean="0"/>
              <a:t> </a:t>
            </a:r>
            <a:r>
              <a:rPr lang="en-US" dirty="0" err="1" smtClean="0"/>
              <a:t>sau</a:t>
            </a:r>
            <a:r>
              <a:rPr lang="en-US" dirty="0" smtClean="0"/>
              <a:t>:</a:t>
            </a:r>
          </a:p>
          <a:p>
            <a:pPr>
              <a:buFontTx/>
              <a:buChar char="-"/>
            </a:pPr>
            <a:r>
              <a:rPr lang="en-US" dirty="0" err="1" smtClean="0"/>
              <a:t>Chương</a:t>
            </a:r>
            <a:r>
              <a:rPr lang="en-US" dirty="0" smtClean="0"/>
              <a:t> 1: </a:t>
            </a:r>
            <a:r>
              <a:rPr lang="en-US" dirty="0" err="1" smtClean="0"/>
              <a:t>Tổng</a:t>
            </a:r>
            <a:r>
              <a:rPr lang="en-US" dirty="0" smtClean="0"/>
              <a:t> </a:t>
            </a:r>
            <a:r>
              <a:rPr lang="en-US" dirty="0" err="1" smtClean="0"/>
              <a:t>quan</a:t>
            </a:r>
            <a:r>
              <a:rPr lang="en-US" dirty="0" smtClean="0"/>
              <a:t>: </a:t>
            </a:r>
            <a:r>
              <a:rPr lang="en-US" dirty="0" err="1" smtClean="0"/>
              <a:t>chiếm</a:t>
            </a:r>
            <a:r>
              <a:rPr lang="en-US" dirty="0" smtClean="0"/>
              <a:t> </a:t>
            </a:r>
            <a:r>
              <a:rPr lang="en-US" dirty="0" err="1" smtClean="0"/>
              <a:t>khoảng</a:t>
            </a:r>
            <a:r>
              <a:rPr lang="en-US" dirty="0" smtClean="0"/>
              <a:t> 25% </a:t>
            </a:r>
            <a:r>
              <a:rPr lang="en-US" dirty="0" err="1" smtClean="0"/>
              <a:t>số</a:t>
            </a:r>
            <a:r>
              <a:rPr lang="en-US" dirty="0" smtClean="0"/>
              <a:t> </a:t>
            </a:r>
            <a:r>
              <a:rPr lang="en-US" dirty="0" err="1" smtClean="0"/>
              <a:t>trang</a:t>
            </a:r>
            <a:r>
              <a:rPr lang="en-US" dirty="0" smtClean="0"/>
              <a:t> </a:t>
            </a:r>
            <a:r>
              <a:rPr lang="en-US" dirty="0" err="1" smtClean="0"/>
              <a:t>của</a:t>
            </a:r>
            <a:r>
              <a:rPr lang="en-US" dirty="0" smtClean="0"/>
              <a:t> </a:t>
            </a:r>
            <a:r>
              <a:rPr lang="en-US" dirty="0" err="1" smtClean="0"/>
              <a:t>phần</a:t>
            </a:r>
            <a:r>
              <a:rPr lang="en-US" dirty="0" smtClean="0"/>
              <a:t> </a:t>
            </a:r>
            <a:r>
              <a:rPr lang="en-US" dirty="0" err="1" smtClean="0"/>
              <a:t>nội</a:t>
            </a:r>
            <a:r>
              <a:rPr lang="en-US" dirty="0" smtClean="0"/>
              <a:t> dung.</a:t>
            </a:r>
          </a:p>
          <a:p>
            <a:pPr>
              <a:buFontTx/>
              <a:buChar char="-"/>
            </a:pPr>
            <a:r>
              <a:rPr lang="en-US" dirty="0" err="1" smtClean="0"/>
              <a:t>Chương</a:t>
            </a:r>
            <a:r>
              <a:rPr lang="en-US" dirty="0" smtClean="0"/>
              <a:t> 2: </a:t>
            </a:r>
            <a:r>
              <a:rPr lang="en-US" dirty="0" err="1" smtClean="0"/>
              <a:t>Đối</a:t>
            </a:r>
            <a:r>
              <a:rPr lang="en-US" dirty="0" smtClean="0"/>
              <a:t> </a:t>
            </a:r>
            <a:r>
              <a:rPr lang="en-US" dirty="0" err="1" smtClean="0"/>
              <a:t>tượng</a:t>
            </a:r>
            <a:r>
              <a:rPr lang="en-US" dirty="0" smtClean="0"/>
              <a:t> </a:t>
            </a:r>
            <a:r>
              <a:rPr lang="en-US" dirty="0" err="1" smtClean="0"/>
              <a:t>và</a:t>
            </a:r>
            <a:r>
              <a:rPr lang="en-US" dirty="0" smtClean="0"/>
              <a:t> PP </a:t>
            </a:r>
            <a:r>
              <a:rPr lang="en-US" dirty="0" err="1" smtClean="0"/>
              <a:t>nghiên</a:t>
            </a:r>
            <a:r>
              <a:rPr lang="en-US" dirty="0" smtClean="0"/>
              <a:t> </a:t>
            </a:r>
            <a:r>
              <a:rPr lang="en-US" dirty="0" err="1" smtClean="0"/>
              <a:t>cứu</a:t>
            </a:r>
            <a:r>
              <a:rPr lang="en-US" dirty="0" smtClean="0"/>
              <a:t>: </a:t>
            </a:r>
            <a:r>
              <a:rPr lang="en-US" dirty="0" err="1" smtClean="0"/>
              <a:t>chiếm</a:t>
            </a:r>
            <a:r>
              <a:rPr lang="en-US" dirty="0" smtClean="0"/>
              <a:t> </a:t>
            </a:r>
            <a:r>
              <a:rPr lang="en-US" dirty="0" err="1" smtClean="0"/>
              <a:t>khoảng</a:t>
            </a:r>
            <a:r>
              <a:rPr lang="en-US" dirty="0" smtClean="0"/>
              <a:t> 15% </a:t>
            </a:r>
            <a:r>
              <a:rPr lang="en-US" dirty="0" err="1" smtClean="0"/>
              <a:t>số</a:t>
            </a:r>
            <a:r>
              <a:rPr lang="en-US" dirty="0" smtClean="0"/>
              <a:t> </a:t>
            </a:r>
            <a:r>
              <a:rPr lang="en-US" dirty="0" err="1" smtClean="0"/>
              <a:t>trang</a:t>
            </a:r>
            <a:r>
              <a:rPr lang="en-US" dirty="0" smtClean="0"/>
              <a:t> </a:t>
            </a:r>
            <a:r>
              <a:rPr lang="en-US" dirty="0" err="1" smtClean="0"/>
              <a:t>của</a:t>
            </a:r>
            <a:r>
              <a:rPr lang="en-US" dirty="0" smtClean="0"/>
              <a:t> </a:t>
            </a:r>
            <a:r>
              <a:rPr lang="en-US" dirty="0" err="1" smtClean="0"/>
              <a:t>phần</a:t>
            </a:r>
            <a:r>
              <a:rPr lang="en-US" dirty="0" smtClean="0"/>
              <a:t> </a:t>
            </a:r>
            <a:r>
              <a:rPr lang="en-US" dirty="0" err="1" smtClean="0"/>
              <a:t>nội</a:t>
            </a:r>
            <a:r>
              <a:rPr lang="en-US" dirty="0" smtClean="0"/>
              <a:t> dung.</a:t>
            </a:r>
          </a:p>
          <a:p>
            <a:pPr>
              <a:buFontTx/>
              <a:buChar char="-"/>
            </a:pPr>
            <a:r>
              <a:rPr lang="en-US" dirty="0" err="1" smtClean="0"/>
              <a:t>Chương</a:t>
            </a:r>
            <a:r>
              <a:rPr lang="en-US" dirty="0" smtClean="0"/>
              <a:t> 3: </a:t>
            </a:r>
            <a:r>
              <a:rPr lang="en-US" dirty="0" err="1" smtClean="0"/>
              <a:t>Kết</a:t>
            </a:r>
            <a:r>
              <a:rPr lang="en-US" dirty="0" smtClean="0"/>
              <a:t> </a:t>
            </a:r>
            <a:r>
              <a:rPr lang="en-US" dirty="0" err="1" smtClean="0"/>
              <a:t>quả</a:t>
            </a:r>
            <a:r>
              <a:rPr lang="en-US" dirty="0" smtClean="0"/>
              <a:t> </a:t>
            </a:r>
            <a:r>
              <a:rPr lang="en-US" dirty="0" err="1" smtClean="0"/>
              <a:t>nghiên</a:t>
            </a:r>
            <a:r>
              <a:rPr lang="en-US" dirty="0" smtClean="0"/>
              <a:t> </a:t>
            </a:r>
            <a:r>
              <a:rPr lang="en-US" dirty="0" err="1" smtClean="0"/>
              <a:t>cứu</a:t>
            </a:r>
            <a:r>
              <a:rPr lang="en-US" dirty="0" smtClean="0"/>
              <a:t>: </a:t>
            </a:r>
            <a:r>
              <a:rPr lang="en-US" dirty="0" err="1" smtClean="0"/>
              <a:t>chiếm</a:t>
            </a:r>
            <a:r>
              <a:rPr lang="en-US" dirty="0" smtClean="0"/>
              <a:t> </a:t>
            </a:r>
            <a:r>
              <a:rPr lang="en-US" dirty="0" err="1" smtClean="0"/>
              <a:t>khoảng</a:t>
            </a:r>
            <a:r>
              <a:rPr lang="en-US" dirty="0" smtClean="0"/>
              <a:t> 25% </a:t>
            </a:r>
            <a:r>
              <a:rPr lang="en-US" dirty="0" err="1" smtClean="0"/>
              <a:t>số</a:t>
            </a:r>
            <a:r>
              <a:rPr lang="en-US" dirty="0" smtClean="0"/>
              <a:t> </a:t>
            </a:r>
            <a:r>
              <a:rPr lang="en-US" dirty="0" err="1" smtClean="0"/>
              <a:t>trang</a:t>
            </a:r>
            <a:r>
              <a:rPr lang="en-US" dirty="0" smtClean="0"/>
              <a:t> </a:t>
            </a:r>
            <a:r>
              <a:rPr lang="en-US" dirty="0" err="1" smtClean="0"/>
              <a:t>của</a:t>
            </a:r>
            <a:r>
              <a:rPr lang="en-US" dirty="0" smtClean="0"/>
              <a:t> </a:t>
            </a:r>
            <a:r>
              <a:rPr lang="en-US" dirty="0" err="1" smtClean="0"/>
              <a:t>phần</a:t>
            </a:r>
            <a:r>
              <a:rPr lang="en-US" dirty="0" smtClean="0"/>
              <a:t> </a:t>
            </a:r>
            <a:r>
              <a:rPr lang="en-US" dirty="0" err="1" smtClean="0"/>
              <a:t>nội</a:t>
            </a:r>
            <a:r>
              <a:rPr lang="en-US" dirty="0" smtClean="0"/>
              <a:t> dung.</a:t>
            </a:r>
          </a:p>
          <a:p>
            <a:pPr>
              <a:buFontTx/>
              <a:buChar char="-"/>
            </a:pPr>
            <a:r>
              <a:rPr lang="en-US" dirty="0" err="1" smtClean="0"/>
              <a:t>Chương</a:t>
            </a:r>
            <a:r>
              <a:rPr lang="en-US" dirty="0" smtClean="0"/>
              <a:t> 4: </a:t>
            </a:r>
            <a:r>
              <a:rPr lang="en-US" dirty="0" err="1" smtClean="0"/>
              <a:t>Bàn</a:t>
            </a:r>
            <a:r>
              <a:rPr lang="en-US" dirty="0" smtClean="0"/>
              <a:t> </a:t>
            </a:r>
            <a:r>
              <a:rPr lang="en-US" dirty="0" err="1" smtClean="0"/>
              <a:t>luận</a:t>
            </a:r>
            <a:r>
              <a:rPr lang="en-US" dirty="0" smtClean="0"/>
              <a:t>: </a:t>
            </a:r>
            <a:r>
              <a:rPr lang="en-US" dirty="0" err="1" smtClean="0"/>
              <a:t>chiếm</a:t>
            </a:r>
            <a:r>
              <a:rPr lang="en-US" dirty="0" smtClean="0"/>
              <a:t> </a:t>
            </a:r>
            <a:r>
              <a:rPr lang="en-US" dirty="0" err="1" smtClean="0"/>
              <a:t>khoảng</a:t>
            </a:r>
            <a:r>
              <a:rPr lang="en-US" dirty="0" smtClean="0"/>
              <a:t> 25% </a:t>
            </a:r>
            <a:r>
              <a:rPr lang="en-US" dirty="0" err="1" smtClean="0"/>
              <a:t>số</a:t>
            </a:r>
            <a:r>
              <a:rPr lang="en-US" dirty="0" smtClean="0"/>
              <a:t> </a:t>
            </a:r>
            <a:r>
              <a:rPr lang="en-US" dirty="0" err="1" smtClean="0"/>
              <a:t>trang</a:t>
            </a:r>
            <a:r>
              <a:rPr lang="en-US" dirty="0" smtClean="0"/>
              <a:t> </a:t>
            </a:r>
            <a:r>
              <a:rPr lang="en-US" dirty="0" err="1" smtClean="0"/>
              <a:t>của</a:t>
            </a:r>
            <a:r>
              <a:rPr lang="en-US" dirty="0" smtClean="0"/>
              <a:t> </a:t>
            </a:r>
            <a:r>
              <a:rPr lang="en-US" dirty="0" err="1" smtClean="0"/>
              <a:t>phần</a:t>
            </a:r>
            <a:r>
              <a:rPr lang="en-US" dirty="0" smtClean="0"/>
              <a:t> </a:t>
            </a:r>
            <a:r>
              <a:rPr lang="en-US" dirty="0" err="1" smtClean="0"/>
              <a:t>nội</a:t>
            </a:r>
            <a:r>
              <a:rPr lang="en-US" dirty="0" smtClean="0"/>
              <a:t> dung.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7. </a:t>
            </a:r>
            <a:r>
              <a:rPr lang="en-US" dirty="0" err="1" smtClean="0"/>
              <a:t>Phần</a:t>
            </a:r>
            <a:r>
              <a:rPr lang="en-US" dirty="0" smtClean="0"/>
              <a:t> </a:t>
            </a:r>
            <a:r>
              <a:rPr lang="en-US" dirty="0" err="1" smtClean="0"/>
              <a:t>kết</a:t>
            </a:r>
            <a:r>
              <a:rPr lang="en-US" dirty="0" smtClean="0"/>
              <a:t> </a:t>
            </a:r>
            <a:r>
              <a:rPr lang="en-US" dirty="0" err="1" smtClean="0"/>
              <a:t>luận</a:t>
            </a:r>
            <a:r>
              <a:rPr lang="en-US" dirty="0" smtClean="0"/>
              <a:t>: 1 – 2 </a:t>
            </a:r>
            <a:r>
              <a:rPr lang="en-US" dirty="0" err="1" smtClean="0"/>
              <a:t>trang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8. </a:t>
            </a:r>
            <a:r>
              <a:rPr lang="en-US" dirty="0" err="1" smtClean="0"/>
              <a:t>Danh</a:t>
            </a:r>
            <a:r>
              <a:rPr lang="en-US" dirty="0" smtClean="0"/>
              <a:t> </a:t>
            </a:r>
            <a:r>
              <a:rPr lang="en-US" dirty="0" err="1" smtClean="0"/>
              <a:t>mục</a:t>
            </a:r>
            <a:r>
              <a:rPr lang="en-US" dirty="0" smtClean="0"/>
              <a:t> </a:t>
            </a:r>
            <a:r>
              <a:rPr lang="en-US" dirty="0" err="1" smtClean="0"/>
              <a:t>tài</a:t>
            </a:r>
            <a:r>
              <a:rPr lang="en-US" dirty="0" smtClean="0"/>
              <a:t> </a:t>
            </a:r>
            <a:r>
              <a:rPr lang="en-US" dirty="0" err="1" smtClean="0"/>
              <a:t>liệu</a:t>
            </a:r>
            <a:r>
              <a:rPr lang="en-US" dirty="0" smtClean="0"/>
              <a:t> </a:t>
            </a:r>
            <a:r>
              <a:rPr lang="en-US" dirty="0" err="1" smtClean="0"/>
              <a:t>tham</a:t>
            </a:r>
            <a:r>
              <a:rPr lang="en-US" dirty="0" smtClean="0"/>
              <a:t> </a:t>
            </a:r>
            <a:r>
              <a:rPr lang="en-US" dirty="0" err="1" smtClean="0"/>
              <a:t>khảo</a:t>
            </a:r>
            <a:r>
              <a:rPr lang="en-US" dirty="0" smtClean="0"/>
              <a:t>: </a:t>
            </a:r>
            <a:r>
              <a:rPr lang="en-US" dirty="0" err="1" smtClean="0"/>
              <a:t>Xếp</a:t>
            </a:r>
            <a:r>
              <a:rPr lang="en-US" dirty="0" smtClean="0"/>
              <a:t> </a:t>
            </a:r>
            <a:r>
              <a:rPr lang="en-US" dirty="0" err="1" smtClean="0"/>
              <a:t>thứ</a:t>
            </a:r>
            <a:r>
              <a:rPr lang="en-US" dirty="0" smtClean="0"/>
              <a:t> </a:t>
            </a:r>
            <a:r>
              <a:rPr lang="en-US" dirty="0" err="1" smtClean="0"/>
              <a:t>tự</a:t>
            </a:r>
            <a:r>
              <a:rPr lang="en-US" dirty="0" smtClean="0"/>
              <a:t> </a:t>
            </a:r>
            <a:r>
              <a:rPr lang="en-US" dirty="0" err="1" smtClean="0"/>
              <a:t>theo</a:t>
            </a:r>
            <a:r>
              <a:rPr lang="en-US" dirty="0" smtClean="0"/>
              <a:t> ABC</a:t>
            </a:r>
            <a:r>
              <a:rPr lang="en-US" dirty="0" smtClean="0"/>
              <a:t>. </a:t>
            </a:r>
            <a:r>
              <a:rPr lang="en-US" dirty="0" err="1" smtClean="0"/>
              <a:t>Ví</a:t>
            </a:r>
            <a:r>
              <a:rPr lang="en-US" dirty="0" smtClean="0"/>
              <a:t> </a:t>
            </a:r>
            <a:r>
              <a:rPr lang="en-US" dirty="0" err="1" smtClean="0"/>
              <a:t>dụ</a:t>
            </a:r>
            <a:r>
              <a:rPr lang="en-US" dirty="0" smtClean="0"/>
              <a:t>:</a:t>
            </a:r>
            <a:endParaRPr lang="en-US" dirty="0" smtClean="0"/>
          </a:p>
          <a:p>
            <a:pPr lvl="0">
              <a:buFontTx/>
              <a:buChar char="-"/>
            </a:pPr>
            <a:r>
              <a:rPr lang="vi-VN" dirty="0" smtClean="0"/>
              <a:t>Bộ môn Phụ sản Trường Đại học Y Dược Huế (2011), “Thăm dò chức năng phụ khoa”, </a:t>
            </a:r>
            <a:r>
              <a:rPr lang="vi-VN" i="1" dirty="0" smtClean="0"/>
              <a:t>Giáo trình sau đại học,</a:t>
            </a:r>
            <a:r>
              <a:rPr lang="vi-VN" dirty="0" smtClean="0"/>
              <a:t> Nhà xuất bản Đại học Huế, </a:t>
            </a:r>
            <a:br>
              <a:rPr lang="vi-VN" dirty="0" smtClean="0"/>
            </a:br>
            <a:r>
              <a:rPr lang="vi-VN" dirty="0" smtClean="0"/>
              <a:t>tr. 145 - 148.</a:t>
            </a:r>
            <a:endParaRPr lang="en-US" dirty="0" smtClean="0"/>
          </a:p>
          <a:p>
            <a:pPr>
              <a:buFontTx/>
              <a:buChar char="-"/>
            </a:pPr>
            <a:r>
              <a:rPr lang="vi-VN" dirty="0" smtClean="0"/>
              <a:t>Vương Tiến Hòa, Võ Mạnh Hùng (2013), "Nghiên cứu chẩn đoán và xử trí chữa ngoài tử cung tại Bệnh viện Phụ sản Thanh Hóa", </a:t>
            </a:r>
            <a:r>
              <a:rPr lang="vi-VN" i="1" dirty="0" smtClean="0"/>
              <a:t>Y học thực hành,</a:t>
            </a:r>
            <a:r>
              <a:rPr lang="vi-VN" dirty="0" smtClean="0"/>
              <a:t> số 11 (886), tr. 44-49.</a:t>
            </a:r>
            <a:endParaRPr lang="en-US" dirty="0" smtClean="0"/>
          </a:p>
          <a:p>
            <a:pPr lvl="0">
              <a:buFontTx/>
              <a:buChar char="-"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9. </a:t>
            </a:r>
            <a:r>
              <a:rPr lang="en-US" dirty="0" err="1" smtClean="0"/>
              <a:t>Phụ</a:t>
            </a:r>
            <a:r>
              <a:rPr lang="en-US" dirty="0" smtClean="0"/>
              <a:t> </a:t>
            </a:r>
            <a:r>
              <a:rPr lang="en-US" dirty="0" err="1" smtClean="0"/>
              <a:t>lục</a:t>
            </a:r>
            <a:r>
              <a:rPr lang="en-US" dirty="0" smtClean="0"/>
              <a:t> </a:t>
            </a:r>
            <a:r>
              <a:rPr lang="en-US" dirty="0" err="1" smtClean="0"/>
              <a:t>của</a:t>
            </a:r>
            <a:r>
              <a:rPr lang="en-US" dirty="0" smtClean="0"/>
              <a:t> </a:t>
            </a:r>
            <a:r>
              <a:rPr lang="en-US" dirty="0" err="1" smtClean="0"/>
              <a:t>luận</a:t>
            </a:r>
            <a:r>
              <a:rPr lang="en-US" dirty="0" smtClean="0"/>
              <a:t> </a:t>
            </a:r>
            <a:r>
              <a:rPr lang="en-US" dirty="0" err="1" smtClean="0"/>
              <a:t>văn</a:t>
            </a:r>
            <a:r>
              <a:rPr lang="en-US" dirty="0" smtClean="0"/>
              <a:t>: </a:t>
            </a:r>
            <a:r>
              <a:rPr lang="en-US" dirty="0" err="1" smtClean="0"/>
              <a:t>bao</a:t>
            </a:r>
            <a:r>
              <a:rPr lang="en-US" dirty="0" smtClean="0"/>
              <a:t> </a:t>
            </a:r>
            <a:r>
              <a:rPr lang="en-US" dirty="0" err="1" smtClean="0"/>
              <a:t>gồm</a:t>
            </a:r>
            <a:r>
              <a:rPr lang="en-US" dirty="0" smtClean="0"/>
              <a:t> </a:t>
            </a:r>
            <a:r>
              <a:rPr lang="en-US" dirty="0" err="1" smtClean="0"/>
              <a:t>phiếu</a:t>
            </a:r>
            <a:r>
              <a:rPr lang="en-US" dirty="0" smtClean="0"/>
              <a:t> </a:t>
            </a:r>
            <a:r>
              <a:rPr lang="en-US" dirty="0" err="1" smtClean="0"/>
              <a:t>điều</a:t>
            </a:r>
            <a:r>
              <a:rPr lang="en-US" dirty="0" smtClean="0"/>
              <a:t> </a:t>
            </a:r>
            <a:r>
              <a:rPr lang="en-US" dirty="0" err="1" smtClean="0"/>
              <a:t>tra</a:t>
            </a:r>
            <a:r>
              <a:rPr lang="en-US" dirty="0" smtClean="0"/>
              <a:t>, </a:t>
            </a:r>
            <a:r>
              <a:rPr lang="en-US" dirty="0" err="1" smtClean="0"/>
              <a:t>hình</a:t>
            </a:r>
            <a:r>
              <a:rPr lang="en-US" dirty="0" smtClean="0"/>
              <a:t> </a:t>
            </a:r>
            <a:r>
              <a:rPr lang="en-US" dirty="0" err="1" smtClean="0"/>
              <a:t>ảnh</a:t>
            </a:r>
            <a:r>
              <a:rPr lang="en-US" dirty="0" smtClean="0"/>
              <a:t> minh </a:t>
            </a:r>
            <a:r>
              <a:rPr lang="en-US" dirty="0" err="1" smtClean="0"/>
              <a:t>họa</a:t>
            </a:r>
            <a:r>
              <a:rPr lang="en-US" dirty="0" smtClean="0"/>
              <a:t>,…</a:t>
            </a:r>
          </a:p>
          <a:p>
            <a:pPr>
              <a:buNone/>
            </a:pPr>
            <a:r>
              <a:rPr lang="en-US" dirty="0" err="1" smtClean="0"/>
              <a:t>Phụ</a:t>
            </a:r>
            <a:r>
              <a:rPr lang="en-US" dirty="0" smtClean="0"/>
              <a:t> </a:t>
            </a:r>
            <a:r>
              <a:rPr lang="en-US" dirty="0" err="1" smtClean="0"/>
              <a:t>lục</a:t>
            </a:r>
            <a:r>
              <a:rPr lang="en-US" dirty="0" smtClean="0"/>
              <a:t> </a:t>
            </a:r>
            <a:r>
              <a:rPr lang="en-US" dirty="0" err="1" smtClean="0"/>
              <a:t>không</a:t>
            </a:r>
            <a:r>
              <a:rPr lang="en-US" dirty="0" smtClean="0"/>
              <a:t> </a:t>
            </a:r>
            <a:r>
              <a:rPr lang="en-US" dirty="0" err="1" smtClean="0"/>
              <a:t>được</a:t>
            </a:r>
            <a:r>
              <a:rPr lang="en-US" dirty="0" smtClean="0"/>
              <a:t> </a:t>
            </a:r>
            <a:r>
              <a:rPr lang="en-US" dirty="0" err="1" smtClean="0"/>
              <a:t>dầy</a:t>
            </a:r>
            <a:r>
              <a:rPr lang="en-US" dirty="0" smtClean="0"/>
              <a:t> </a:t>
            </a:r>
            <a:r>
              <a:rPr lang="en-US" dirty="0" err="1" smtClean="0"/>
              <a:t>hơn</a:t>
            </a:r>
            <a:r>
              <a:rPr lang="en-US" dirty="0" smtClean="0"/>
              <a:t> </a:t>
            </a:r>
            <a:r>
              <a:rPr lang="en-US" dirty="0" err="1" smtClean="0"/>
              <a:t>phần</a:t>
            </a:r>
            <a:r>
              <a:rPr lang="en-US" dirty="0" smtClean="0"/>
              <a:t> </a:t>
            </a:r>
            <a:r>
              <a:rPr lang="en-US" dirty="0" err="1" smtClean="0"/>
              <a:t>chính</a:t>
            </a:r>
            <a:r>
              <a:rPr lang="en-US" dirty="0" smtClean="0"/>
              <a:t> </a:t>
            </a:r>
            <a:r>
              <a:rPr lang="en-US" dirty="0" err="1" smtClean="0"/>
              <a:t>của</a:t>
            </a:r>
            <a:r>
              <a:rPr lang="en-US" dirty="0" smtClean="0"/>
              <a:t> </a:t>
            </a:r>
            <a:r>
              <a:rPr lang="en-US" dirty="0" err="1" smtClean="0"/>
              <a:t>luận</a:t>
            </a:r>
            <a:r>
              <a:rPr lang="en-US" dirty="0" smtClean="0"/>
              <a:t> </a:t>
            </a:r>
            <a:r>
              <a:rPr lang="en-US" dirty="0" err="1" smtClean="0"/>
              <a:t>văn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III. </a:t>
            </a:r>
            <a:r>
              <a:rPr lang="en-US" dirty="0" err="1" smtClean="0"/>
              <a:t>Một</a:t>
            </a:r>
            <a:r>
              <a:rPr lang="en-US" dirty="0" smtClean="0"/>
              <a:t> </a:t>
            </a:r>
            <a:r>
              <a:rPr lang="en-US" dirty="0" err="1" smtClean="0"/>
              <a:t>số</a:t>
            </a:r>
            <a:r>
              <a:rPr lang="en-US" dirty="0" smtClean="0"/>
              <a:t> </a:t>
            </a:r>
            <a:r>
              <a:rPr lang="en-US" dirty="0" err="1" smtClean="0"/>
              <a:t>quy</a:t>
            </a:r>
            <a:r>
              <a:rPr lang="en-US" dirty="0" smtClean="0"/>
              <a:t> </a:t>
            </a:r>
            <a:r>
              <a:rPr lang="en-US" dirty="0" err="1" smtClean="0"/>
              <a:t>định</a:t>
            </a:r>
            <a:r>
              <a:rPr lang="en-US" dirty="0" smtClean="0"/>
              <a:t> </a:t>
            </a:r>
            <a:r>
              <a:rPr lang="en-US" dirty="0" err="1" smtClean="0"/>
              <a:t>chung</a:t>
            </a:r>
            <a:r>
              <a:rPr lang="en-US" dirty="0" smtClean="0"/>
              <a:t> </a:t>
            </a:r>
            <a:r>
              <a:rPr lang="en-US" dirty="0" err="1" smtClean="0"/>
              <a:t>khác</a:t>
            </a:r>
            <a:r>
              <a:rPr lang="en-US" dirty="0" smtClean="0"/>
              <a:t>: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Soạn</a:t>
            </a:r>
            <a:r>
              <a:rPr lang="en-US" dirty="0" smtClean="0"/>
              <a:t> </a:t>
            </a:r>
            <a:r>
              <a:rPr lang="en-US" dirty="0" err="1" smtClean="0"/>
              <a:t>thảo</a:t>
            </a:r>
            <a:r>
              <a:rPr lang="en-US" dirty="0" smtClean="0"/>
              <a:t> </a:t>
            </a:r>
            <a:r>
              <a:rPr lang="en-US" dirty="0" err="1" smtClean="0"/>
              <a:t>văn</a:t>
            </a:r>
            <a:r>
              <a:rPr lang="en-US" dirty="0" smtClean="0"/>
              <a:t> </a:t>
            </a:r>
            <a:r>
              <a:rPr lang="en-US" dirty="0" err="1" smtClean="0"/>
              <a:t>bản</a:t>
            </a:r>
            <a:r>
              <a:rPr lang="en-US" dirty="0" smtClean="0"/>
              <a:t>:</a:t>
            </a:r>
          </a:p>
          <a:p>
            <a:pPr marL="514350" indent="-514350">
              <a:buFontTx/>
              <a:buChar char="-"/>
            </a:pPr>
            <a:r>
              <a:rPr lang="en-US" dirty="0" err="1" smtClean="0"/>
              <a:t>Dùng</a:t>
            </a:r>
            <a:r>
              <a:rPr lang="en-US" dirty="0" smtClean="0"/>
              <a:t> </a:t>
            </a:r>
            <a:r>
              <a:rPr lang="en-US" dirty="0" err="1" smtClean="0"/>
              <a:t>phông</a:t>
            </a:r>
            <a:r>
              <a:rPr lang="en-US" dirty="0" smtClean="0"/>
              <a:t> </a:t>
            </a:r>
            <a:r>
              <a:rPr lang="en-US" dirty="0" err="1" smtClean="0"/>
              <a:t>chữ</a:t>
            </a:r>
            <a:r>
              <a:rPr lang="en-US" dirty="0" smtClean="0"/>
              <a:t> Time New Roman (</a:t>
            </a:r>
            <a:r>
              <a:rPr lang="en-US" dirty="0" err="1" smtClean="0"/>
              <a:t>Bảng</a:t>
            </a:r>
            <a:r>
              <a:rPr lang="en-US" dirty="0" smtClean="0"/>
              <a:t> </a:t>
            </a:r>
            <a:r>
              <a:rPr lang="en-US" dirty="0" err="1" smtClean="0"/>
              <a:t>mã</a:t>
            </a:r>
            <a:r>
              <a:rPr lang="en-US" dirty="0" smtClean="0"/>
              <a:t> Unicode) </a:t>
            </a:r>
            <a:r>
              <a:rPr lang="en-US" dirty="0" err="1" smtClean="0"/>
              <a:t>cỡ</a:t>
            </a:r>
            <a:r>
              <a:rPr lang="en-US" dirty="0" smtClean="0"/>
              <a:t> </a:t>
            </a:r>
            <a:r>
              <a:rPr lang="en-US" dirty="0" err="1" smtClean="0"/>
              <a:t>chữ</a:t>
            </a:r>
            <a:r>
              <a:rPr lang="en-US" dirty="0" smtClean="0"/>
              <a:t> 14 </a:t>
            </a:r>
            <a:r>
              <a:rPr lang="en-US" dirty="0" err="1" smtClean="0"/>
              <a:t>của</a:t>
            </a:r>
            <a:r>
              <a:rPr lang="en-US" dirty="0" smtClean="0"/>
              <a:t> </a:t>
            </a:r>
            <a:r>
              <a:rPr lang="en-US" dirty="0" err="1" smtClean="0"/>
              <a:t>hệ</a:t>
            </a:r>
            <a:r>
              <a:rPr lang="en-US" dirty="0" smtClean="0"/>
              <a:t> </a:t>
            </a:r>
            <a:r>
              <a:rPr lang="en-US" dirty="0" err="1" smtClean="0"/>
              <a:t>Winword</a:t>
            </a:r>
            <a:r>
              <a:rPr lang="en-US" dirty="0" smtClean="0"/>
              <a:t>. </a:t>
            </a:r>
            <a:r>
              <a:rPr lang="en-US" dirty="0" err="1" smtClean="0"/>
              <a:t>Dãn</a:t>
            </a:r>
            <a:r>
              <a:rPr lang="en-US" dirty="0" smtClean="0"/>
              <a:t> </a:t>
            </a:r>
            <a:r>
              <a:rPr lang="en-US" dirty="0" err="1" smtClean="0"/>
              <a:t>dòng</a:t>
            </a:r>
            <a:r>
              <a:rPr lang="en-US" dirty="0" smtClean="0"/>
              <a:t> </a:t>
            </a:r>
            <a:r>
              <a:rPr lang="en-US" dirty="0" err="1" smtClean="0"/>
              <a:t>đặt</a:t>
            </a:r>
            <a:r>
              <a:rPr lang="en-US" dirty="0" smtClean="0"/>
              <a:t> ở </a:t>
            </a:r>
            <a:r>
              <a:rPr lang="en-US" dirty="0" err="1" smtClean="0"/>
              <a:t>chế</a:t>
            </a:r>
            <a:r>
              <a:rPr lang="en-US" dirty="0" smtClean="0"/>
              <a:t> </a:t>
            </a:r>
            <a:r>
              <a:rPr lang="en-US" dirty="0" err="1" smtClean="0"/>
              <a:t>độ</a:t>
            </a:r>
            <a:r>
              <a:rPr lang="en-US" dirty="0" smtClean="0"/>
              <a:t> 1,5 lines. </a:t>
            </a:r>
            <a:r>
              <a:rPr lang="en-US" dirty="0" err="1" smtClean="0"/>
              <a:t>Lề</a:t>
            </a:r>
            <a:r>
              <a:rPr lang="en-US" dirty="0" smtClean="0"/>
              <a:t> </a:t>
            </a:r>
            <a:r>
              <a:rPr lang="en-US" dirty="0" err="1" smtClean="0"/>
              <a:t>trên</a:t>
            </a:r>
            <a:r>
              <a:rPr lang="en-US" dirty="0" smtClean="0"/>
              <a:t> 3,5 cm; </a:t>
            </a:r>
            <a:r>
              <a:rPr lang="en-US" dirty="0" err="1" smtClean="0"/>
              <a:t>lề</a:t>
            </a:r>
            <a:r>
              <a:rPr lang="en-US" dirty="0" smtClean="0"/>
              <a:t> </a:t>
            </a:r>
            <a:r>
              <a:rPr lang="en-US" dirty="0" err="1" smtClean="0"/>
              <a:t>dưới</a:t>
            </a:r>
            <a:r>
              <a:rPr lang="en-US" dirty="0" smtClean="0"/>
              <a:t> 3 cm; </a:t>
            </a:r>
            <a:r>
              <a:rPr lang="en-US" dirty="0" err="1" smtClean="0"/>
              <a:t>Lề</a:t>
            </a:r>
            <a:r>
              <a:rPr lang="en-US" dirty="0" smtClean="0"/>
              <a:t> </a:t>
            </a:r>
            <a:r>
              <a:rPr lang="en-US" dirty="0" err="1" smtClean="0"/>
              <a:t>trái</a:t>
            </a:r>
            <a:r>
              <a:rPr lang="en-US" dirty="0" smtClean="0"/>
              <a:t> 3,5 cm; </a:t>
            </a:r>
            <a:r>
              <a:rPr lang="en-US" dirty="0" err="1" smtClean="0"/>
              <a:t>Lề</a:t>
            </a:r>
            <a:r>
              <a:rPr lang="en-US" dirty="0" smtClean="0"/>
              <a:t> </a:t>
            </a:r>
            <a:r>
              <a:rPr lang="en-US" dirty="0" err="1" smtClean="0"/>
              <a:t>phải</a:t>
            </a:r>
            <a:r>
              <a:rPr lang="en-US" dirty="0" smtClean="0"/>
              <a:t> 2 cm.</a:t>
            </a:r>
          </a:p>
          <a:p>
            <a:pPr marL="514350" indent="-514350">
              <a:buFontTx/>
              <a:buChar char="-"/>
            </a:pPr>
            <a:r>
              <a:rPr lang="en-US" dirty="0" err="1" smtClean="0"/>
              <a:t>Số</a:t>
            </a:r>
            <a:r>
              <a:rPr lang="en-US" dirty="0" smtClean="0"/>
              <a:t> </a:t>
            </a:r>
            <a:r>
              <a:rPr lang="en-US" dirty="0" err="1" smtClean="0"/>
              <a:t>trang</a:t>
            </a:r>
            <a:r>
              <a:rPr lang="en-US" dirty="0" smtClean="0"/>
              <a:t> </a:t>
            </a:r>
            <a:r>
              <a:rPr lang="en-US" dirty="0" err="1" smtClean="0"/>
              <a:t>được</a:t>
            </a:r>
            <a:r>
              <a:rPr lang="en-US" dirty="0" smtClean="0"/>
              <a:t> </a:t>
            </a:r>
            <a:r>
              <a:rPr lang="en-US" dirty="0" err="1" smtClean="0"/>
              <a:t>đánh</a:t>
            </a:r>
            <a:r>
              <a:rPr lang="en-US" dirty="0" smtClean="0"/>
              <a:t> ở </a:t>
            </a:r>
            <a:r>
              <a:rPr lang="en-US" dirty="0" err="1" smtClean="0"/>
              <a:t>giữa</a:t>
            </a:r>
            <a:r>
              <a:rPr lang="en-US" dirty="0" smtClean="0"/>
              <a:t>, </a:t>
            </a:r>
            <a:r>
              <a:rPr lang="en-US" dirty="0" err="1" smtClean="0"/>
              <a:t>phía</a:t>
            </a:r>
            <a:r>
              <a:rPr lang="en-US" dirty="0" smtClean="0"/>
              <a:t> </a:t>
            </a:r>
            <a:r>
              <a:rPr lang="en-US" dirty="0" err="1" smtClean="0"/>
              <a:t>trên</a:t>
            </a:r>
            <a:r>
              <a:rPr lang="en-US" dirty="0" smtClean="0"/>
              <a:t> </a:t>
            </a:r>
            <a:r>
              <a:rPr lang="en-US" dirty="0" err="1" smtClean="0"/>
              <a:t>đầu</a:t>
            </a:r>
            <a:r>
              <a:rPr lang="en-US" dirty="0" smtClean="0"/>
              <a:t> </a:t>
            </a:r>
            <a:r>
              <a:rPr lang="en-US" dirty="0" err="1" smtClean="0"/>
              <a:t>mỗi</a:t>
            </a:r>
            <a:r>
              <a:rPr lang="en-US" dirty="0" smtClean="0"/>
              <a:t> </a:t>
            </a:r>
            <a:r>
              <a:rPr lang="en-US" dirty="0" err="1" smtClean="0"/>
              <a:t>trang</a:t>
            </a:r>
            <a:r>
              <a:rPr lang="en-US" dirty="0" smtClean="0"/>
              <a:t> </a:t>
            </a:r>
            <a:r>
              <a:rPr lang="en-US" dirty="0" err="1" smtClean="0"/>
              <a:t>giấy</a:t>
            </a:r>
            <a:r>
              <a:rPr lang="en-US" dirty="0" smtClean="0"/>
              <a:t>.</a:t>
            </a:r>
          </a:p>
          <a:p>
            <a:pPr marL="514350" indent="-514350">
              <a:buFontTx/>
              <a:buChar char="-"/>
            </a:pPr>
            <a:r>
              <a:rPr lang="en-US" dirty="0" err="1" smtClean="0"/>
              <a:t>Đề</a:t>
            </a:r>
            <a:r>
              <a:rPr lang="en-US" dirty="0" smtClean="0"/>
              <a:t> </a:t>
            </a:r>
            <a:r>
              <a:rPr lang="en-US" dirty="0" err="1" smtClean="0"/>
              <a:t>tài</a:t>
            </a:r>
            <a:r>
              <a:rPr lang="en-US" dirty="0" smtClean="0"/>
              <a:t> </a:t>
            </a:r>
            <a:r>
              <a:rPr lang="en-US" dirty="0" err="1" smtClean="0"/>
              <a:t>được</a:t>
            </a:r>
            <a:r>
              <a:rPr lang="en-US" dirty="0" smtClean="0"/>
              <a:t> in </a:t>
            </a:r>
            <a:r>
              <a:rPr lang="en-US" dirty="0" err="1" smtClean="0"/>
              <a:t>trên</a:t>
            </a:r>
            <a:r>
              <a:rPr lang="en-US" dirty="0" smtClean="0"/>
              <a:t> </a:t>
            </a:r>
            <a:r>
              <a:rPr lang="en-US" dirty="0" err="1" smtClean="0"/>
              <a:t>một</a:t>
            </a:r>
            <a:r>
              <a:rPr lang="en-US" dirty="0" smtClean="0"/>
              <a:t> </a:t>
            </a:r>
            <a:r>
              <a:rPr lang="en-US" dirty="0" err="1" smtClean="0"/>
              <a:t>mặt</a:t>
            </a:r>
            <a:r>
              <a:rPr lang="en-US" dirty="0" smtClean="0"/>
              <a:t>, </a:t>
            </a:r>
            <a:r>
              <a:rPr lang="en-US" dirty="0" err="1" smtClean="0"/>
              <a:t>giấy</a:t>
            </a:r>
            <a:r>
              <a:rPr lang="en-US" dirty="0" smtClean="0"/>
              <a:t> </a:t>
            </a:r>
            <a:r>
              <a:rPr lang="en-US" dirty="0" err="1" smtClean="0"/>
              <a:t>trắng</a:t>
            </a:r>
            <a:r>
              <a:rPr lang="en-US" dirty="0" smtClean="0"/>
              <a:t> </a:t>
            </a:r>
            <a:r>
              <a:rPr lang="en-US" dirty="0" err="1" smtClean="0"/>
              <a:t>khổ</a:t>
            </a:r>
            <a:r>
              <a:rPr lang="en-US" dirty="0" smtClean="0"/>
              <a:t> A4.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</TotalTime>
  <Words>604</Words>
  <Application>Microsoft Office PowerPoint</Application>
  <PresentationFormat>On-screen Show (4:3)</PresentationFormat>
  <Paragraphs>73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Administrator</dc:creator>
  <cp:lastModifiedBy>Administrator</cp:lastModifiedBy>
  <cp:revision>15</cp:revision>
  <dcterms:created xsi:type="dcterms:W3CDTF">2019-02-13T02:52:30Z</dcterms:created>
  <dcterms:modified xsi:type="dcterms:W3CDTF">2019-02-14T14:13:52Z</dcterms:modified>
</cp:coreProperties>
</file>